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2" r:id="rId1"/>
    <p:sldMasterId id="2147483758" r:id="rId2"/>
  </p:sldMasterIdLst>
  <p:sldIdLst>
    <p:sldId id="256" r:id="rId3"/>
    <p:sldId id="267" r:id="rId4"/>
    <p:sldId id="268" r:id="rId5"/>
    <p:sldId id="270" r:id="rId6"/>
    <p:sldId id="271" r:id="rId7"/>
    <p:sldId id="274" r:id="rId8"/>
    <p:sldId id="272" r:id="rId9"/>
    <p:sldId id="273" r:id="rId10"/>
    <p:sldId id="275" r:id="rId11"/>
    <p:sldId id="276" r:id="rId12"/>
    <p:sldId id="277" r:id="rId13"/>
    <p:sldId id="257" r:id="rId14"/>
    <p:sldId id="285" r:id="rId15"/>
    <p:sldId id="278" r:id="rId16"/>
    <p:sldId id="286" r:id="rId17"/>
    <p:sldId id="279" r:id="rId18"/>
    <p:sldId id="280" r:id="rId19"/>
    <p:sldId id="312" r:id="rId20"/>
    <p:sldId id="310" r:id="rId21"/>
    <p:sldId id="282" r:id="rId22"/>
    <p:sldId id="290" r:id="rId23"/>
    <p:sldId id="305" r:id="rId24"/>
    <p:sldId id="283" r:id="rId25"/>
    <p:sldId id="287" r:id="rId26"/>
    <p:sldId id="292" r:id="rId27"/>
    <p:sldId id="306" r:id="rId28"/>
    <p:sldId id="293" r:id="rId29"/>
    <p:sldId id="289" r:id="rId30"/>
    <p:sldId id="284" r:id="rId31"/>
    <p:sldId id="291" r:id="rId32"/>
    <p:sldId id="288" r:id="rId33"/>
    <p:sldId id="307" r:id="rId34"/>
    <p:sldId id="295" r:id="rId35"/>
    <p:sldId id="294" r:id="rId36"/>
    <p:sldId id="296" r:id="rId37"/>
    <p:sldId id="297" r:id="rId38"/>
    <p:sldId id="304" r:id="rId39"/>
    <p:sldId id="303" r:id="rId40"/>
    <p:sldId id="258" r:id="rId41"/>
    <p:sldId id="261" r:id="rId42"/>
    <p:sldId id="298" r:id="rId43"/>
    <p:sldId id="299" r:id="rId44"/>
    <p:sldId id="300" r:id="rId45"/>
    <p:sldId id="302" r:id="rId46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9D7982-B2BE-13A2-5D88-81E833A35CFD}" v="630" dt="2020-02-12T21:05:08.020"/>
    <p1510:client id="{1B0AF533-F04F-5F10-E03F-7DC410E03954}" v="5357" dt="2020-02-11T22:55:45.090"/>
    <p1510:client id="{420E1D14-6FFB-95F3-B5A4-FD05B322D8D5}" v="1" dt="2020-02-12T09:01:02.600"/>
    <p1510:client id="{566C3A59-C540-446C-BAED-204033576555}" v="175" dt="2020-01-13T17:36:53.380"/>
    <p1510:client id="{80454ADC-2E26-E719-31F8-8EC7B6D2F8C7}" v="718" dt="2023-06-26T13:25:41.373"/>
    <p1510:client id="{8B7A6897-7367-0A3D-C7D5-7DDEE273F8C0}" v="31" dt="2020-02-12T10:00:56.864"/>
    <p1510:client id="{97D60D6E-D6D5-2398-814B-C1E57BC9FF9D}" v="66" dt="2020-02-12T11:52:19.697"/>
    <p1510:client id="{AEA99F18-E599-5AC9-F939-84C9973E9699}" v="72" dt="2020-01-13T17:49:23.8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microsoft.com/office/2016/11/relationships/changesInfo" Target="changesInfos/changesInfo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usz Kędzierski" userId="S::mariusz.kedzierski@uj.edu.pl::29b4d553-a9e0-4543-a434-0d477a023c37" providerId="AD" clId="Web-{80454ADC-2E26-E719-31F8-8EC7B6D2F8C7}"/>
    <pc:docChg chg="addSld delSld modSld sldOrd addMainMaster">
      <pc:chgData name="Mariusz Kędzierski" userId="S::mariusz.kedzierski@uj.edu.pl::29b4d553-a9e0-4543-a434-0d477a023c37" providerId="AD" clId="Web-{80454ADC-2E26-E719-31F8-8EC7B6D2F8C7}" dt="2023-06-26T13:25:41.373" v="460" actId="1076"/>
      <pc:docMkLst>
        <pc:docMk/>
      </pc:docMkLst>
      <pc:sldChg chg="modSp">
        <pc:chgData name="Mariusz Kędzierski" userId="S::mariusz.kedzierski@uj.edu.pl::29b4d553-a9e0-4543-a434-0d477a023c37" providerId="AD" clId="Web-{80454ADC-2E26-E719-31F8-8EC7B6D2F8C7}" dt="2023-06-26T11:25:18.805" v="5" actId="20577"/>
        <pc:sldMkLst>
          <pc:docMk/>
          <pc:sldMk cId="650317164" sldId="256"/>
        </pc:sldMkLst>
        <pc:spChg chg="mod">
          <ac:chgData name="Mariusz Kędzierski" userId="S::mariusz.kedzierski@uj.edu.pl::29b4d553-a9e0-4543-a434-0d477a023c37" providerId="AD" clId="Web-{80454ADC-2E26-E719-31F8-8EC7B6D2F8C7}" dt="2023-06-26T11:25:18.805" v="5" actId="20577"/>
          <ac:spMkLst>
            <pc:docMk/>
            <pc:sldMk cId="650317164" sldId="256"/>
            <ac:spMk id="2" creationId="{00000000-0000-0000-0000-000000000000}"/>
          </ac:spMkLst>
        </pc:spChg>
      </pc:sldChg>
      <pc:sldChg chg="addSp modSp">
        <pc:chgData name="Mariusz Kędzierski" userId="S::mariusz.kedzierski@uj.edu.pl::29b4d553-a9e0-4543-a434-0d477a023c37" providerId="AD" clId="Web-{80454ADC-2E26-E719-31F8-8EC7B6D2F8C7}" dt="2023-06-26T12:19:55.175" v="211" actId="20577"/>
        <pc:sldMkLst>
          <pc:docMk/>
          <pc:sldMk cId="316274111" sldId="258"/>
        </pc:sldMkLst>
        <pc:spChg chg="mod">
          <ac:chgData name="Mariusz Kędzierski" userId="S::mariusz.kedzierski@uj.edu.pl::29b4d553-a9e0-4543-a434-0d477a023c37" providerId="AD" clId="Web-{80454ADC-2E26-E719-31F8-8EC7B6D2F8C7}" dt="2023-06-26T12:19:55.175" v="211" actId="20577"/>
          <ac:spMkLst>
            <pc:docMk/>
            <pc:sldMk cId="316274111" sldId="258"/>
            <ac:spMk id="6" creationId="{F30ED1F4-2658-434E-B3FE-0502683FE038}"/>
          </ac:spMkLst>
        </pc:spChg>
        <pc:spChg chg="add">
          <ac:chgData name="Mariusz Kędzierski" userId="S::mariusz.kedzierski@uj.edu.pl::29b4d553-a9e0-4543-a434-0d477a023c37" providerId="AD" clId="Web-{80454ADC-2E26-E719-31F8-8EC7B6D2F8C7}" dt="2023-06-26T12:19:28.315" v="201"/>
          <ac:spMkLst>
            <pc:docMk/>
            <pc:sldMk cId="316274111" sldId="258"/>
            <ac:spMk id="11" creationId="{416A0E3C-60E6-4F39-BC55-5F7C224E1F7C}"/>
          </ac:spMkLst>
        </pc:spChg>
        <pc:spChg chg="add">
          <ac:chgData name="Mariusz Kędzierski" userId="S::mariusz.kedzierski@uj.edu.pl::29b4d553-a9e0-4543-a434-0d477a023c37" providerId="AD" clId="Web-{80454ADC-2E26-E719-31F8-8EC7B6D2F8C7}" dt="2023-06-26T12:19:28.315" v="201"/>
          <ac:spMkLst>
            <pc:docMk/>
            <pc:sldMk cId="316274111" sldId="258"/>
            <ac:spMk id="15" creationId="{0AB6E427-3F73-4C06-A5D5-AE52C3883B50}"/>
          </ac:spMkLst>
        </pc:spChg>
        <pc:spChg chg="add">
          <ac:chgData name="Mariusz Kędzierski" userId="S::mariusz.kedzierski@uj.edu.pl::29b4d553-a9e0-4543-a434-0d477a023c37" providerId="AD" clId="Web-{80454ADC-2E26-E719-31F8-8EC7B6D2F8C7}" dt="2023-06-26T12:19:28.315" v="201"/>
          <ac:spMkLst>
            <pc:docMk/>
            <pc:sldMk cId="316274111" sldId="258"/>
            <ac:spMk id="17" creationId="{D8C9BDAA-0390-4B39-9B5C-BC95E5120DA4}"/>
          </ac:spMkLst>
        </pc:spChg>
        <pc:picChg chg="mod ord">
          <ac:chgData name="Mariusz Kędzierski" userId="S::mariusz.kedzierski@uj.edu.pl::29b4d553-a9e0-4543-a434-0d477a023c37" providerId="AD" clId="Web-{80454ADC-2E26-E719-31F8-8EC7B6D2F8C7}" dt="2023-06-26T12:19:28.315" v="201"/>
          <ac:picMkLst>
            <pc:docMk/>
            <pc:sldMk cId="316274111" sldId="258"/>
            <ac:picMk id="4" creationId="{D381BAD6-970F-42EE-89B8-C05D31B27ED9}"/>
          </ac:picMkLst>
        </pc:picChg>
        <pc:cxnChg chg="add">
          <ac:chgData name="Mariusz Kędzierski" userId="S::mariusz.kedzierski@uj.edu.pl::29b4d553-a9e0-4543-a434-0d477a023c37" providerId="AD" clId="Web-{80454ADC-2E26-E719-31F8-8EC7B6D2F8C7}" dt="2023-06-26T12:19:28.315" v="201"/>
          <ac:cxnSpMkLst>
            <pc:docMk/>
            <pc:sldMk cId="316274111" sldId="258"/>
            <ac:cxnSpMk id="13" creationId="{C5025DAC-8B93-4160-B017-3A274A5828C0}"/>
          </ac:cxnSpMkLst>
        </pc:cxnChg>
        <pc:cxnChg chg="add">
          <ac:chgData name="Mariusz Kędzierski" userId="S::mariusz.kedzierski@uj.edu.pl::29b4d553-a9e0-4543-a434-0d477a023c37" providerId="AD" clId="Web-{80454ADC-2E26-E719-31F8-8EC7B6D2F8C7}" dt="2023-06-26T12:19:28.315" v="201"/>
          <ac:cxnSpMkLst>
            <pc:docMk/>
            <pc:sldMk cId="316274111" sldId="258"/>
            <ac:cxnSpMk id="19" creationId="{E04A321A-A039-4720-87B4-66A4210E0D57}"/>
          </ac:cxnSpMkLst>
        </pc:cxnChg>
      </pc:sldChg>
      <pc:sldChg chg="addSp delSp modSp">
        <pc:chgData name="Mariusz Kędzierski" userId="S::mariusz.kedzierski@uj.edu.pl::29b4d553-a9e0-4543-a434-0d477a023c37" providerId="AD" clId="Web-{80454ADC-2E26-E719-31F8-8EC7B6D2F8C7}" dt="2023-06-26T12:20:39.755" v="217" actId="20577"/>
        <pc:sldMkLst>
          <pc:docMk/>
          <pc:sldMk cId="1624024630" sldId="261"/>
        </pc:sldMkLst>
        <pc:spChg chg="add del mod">
          <ac:chgData name="Mariusz Kędzierski" userId="S::mariusz.kedzierski@uj.edu.pl::29b4d553-a9e0-4543-a434-0d477a023c37" providerId="AD" clId="Web-{80454ADC-2E26-E719-31F8-8EC7B6D2F8C7}" dt="2023-06-26T12:18:34.532" v="200"/>
          <ac:spMkLst>
            <pc:docMk/>
            <pc:sldMk cId="1624024630" sldId="261"/>
            <ac:spMk id="3" creationId="{9709B77A-19E7-4DF6-9573-160FFDF319C5}"/>
          </ac:spMkLst>
        </pc:spChg>
        <pc:graphicFrameChg chg="add del">
          <ac:chgData name="Mariusz Kędzierski" userId="S::mariusz.kedzierski@uj.edu.pl::29b4d553-a9e0-4543-a434-0d477a023c37" providerId="AD" clId="Web-{80454ADC-2E26-E719-31F8-8EC7B6D2F8C7}" dt="2023-06-26T12:18:34.501" v="199"/>
          <ac:graphicFrameMkLst>
            <pc:docMk/>
            <pc:sldMk cId="1624024630" sldId="261"/>
            <ac:graphicFrameMk id="6" creationId="{55E13C79-4B6A-A073-0017-5848D1795790}"/>
          </ac:graphicFrameMkLst>
        </pc:graphicFrameChg>
        <pc:graphicFrameChg chg="add modGraphic">
          <ac:chgData name="Mariusz Kędzierski" userId="S::mariusz.kedzierski@uj.edu.pl::29b4d553-a9e0-4543-a434-0d477a023c37" providerId="AD" clId="Web-{80454ADC-2E26-E719-31F8-8EC7B6D2F8C7}" dt="2023-06-26T12:20:39.755" v="217" actId="20577"/>
          <ac:graphicFrameMkLst>
            <pc:docMk/>
            <pc:sldMk cId="1624024630" sldId="261"/>
            <ac:graphicFrameMk id="8" creationId="{062AB0DC-AF0C-2C50-EAC3-A4766A7DDD81}"/>
          </ac:graphicFrameMkLst>
        </pc:graphicFrameChg>
      </pc:sldChg>
      <pc:sldChg chg="del">
        <pc:chgData name="Mariusz Kędzierski" userId="S::mariusz.kedzierski@uj.edu.pl::29b4d553-a9e0-4543-a434-0d477a023c37" providerId="AD" clId="Web-{80454ADC-2E26-E719-31F8-8EC7B6D2F8C7}" dt="2023-06-26T11:25:25.961" v="6"/>
        <pc:sldMkLst>
          <pc:docMk/>
          <pc:sldMk cId="901915695" sldId="262"/>
        </pc:sldMkLst>
      </pc:sldChg>
      <pc:sldChg chg="del">
        <pc:chgData name="Mariusz Kędzierski" userId="S::mariusz.kedzierski@uj.edu.pl::29b4d553-a9e0-4543-a434-0d477a023c37" providerId="AD" clId="Web-{80454ADC-2E26-E719-31F8-8EC7B6D2F8C7}" dt="2023-06-26T11:25:35.261" v="7"/>
        <pc:sldMkLst>
          <pc:docMk/>
          <pc:sldMk cId="946257823" sldId="263"/>
        </pc:sldMkLst>
      </pc:sldChg>
      <pc:sldChg chg="del">
        <pc:chgData name="Mariusz Kędzierski" userId="S::mariusz.kedzierski@uj.edu.pl::29b4d553-a9e0-4543-a434-0d477a023c37" providerId="AD" clId="Web-{80454ADC-2E26-E719-31F8-8EC7B6D2F8C7}" dt="2023-06-26T11:25:37.103" v="8"/>
        <pc:sldMkLst>
          <pc:docMk/>
          <pc:sldMk cId="3481059671" sldId="264"/>
        </pc:sldMkLst>
      </pc:sldChg>
      <pc:sldChg chg="del">
        <pc:chgData name="Mariusz Kędzierski" userId="S::mariusz.kedzierski@uj.edu.pl::29b4d553-a9e0-4543-a434-0d477a023c37" providerId="AD" clId="Web-{80454ADC-2E26-E719-31F8-8EC7B6D2F8C7}" dt="2023-06-26T11:25:49.525" v="9"/>
        <pc:sldMkLst>
          <pc:docMk/>
          <pc:sldMk cId="3153627728" sldId="265"/>
        </pc:sldMkLst>
      </pc:sldChg>
      <pc:sldChg chg="del">
        <pc:chgData name="Mariusz Kędzierski" userId="S::mariusz.kedzierski@uj.edu.pl::29b4d553-a9e0-4543-a434-0d477a023c37" providerId="AD" clId="Web-{80454ADC-2E26-E719-31F8-8EC7B6D2F8C7}" dt="2023-06-26T11:25:53.324" v="10"/>
        <pc:sldMkLst>
          <pc:docMk/>
          <pc:sldMk cId="3301575133" sldId="266"/>
        </pc:sldMkLst>
      </pc:sldChg>
      <pc:sldChg chg="del">
        <pc:chgData name="Mariusz Kędzierski" userId="S::mariusz.kedzierski@uj.edu.pl::29b4d553-a9e0-4543-a434-0d477a023c37" providerId="AD" clId="Web-{80454ADC-2E26-E719-31F8-8EC7B6D2F8C7}" dt="2023-06-26T12:40:39.963" v="331"/>
        <pc:sldMkLst>
          <pc:docMk/>
          <pc:sldMk cId="1395914839" sldId="269"/>
        </pc:sldMkLst>
      </pc:sldChg>
      <pc:sldChg chg="addSp modSp mod setBg">
        <pc:chgData name="Mariusz Kędzierski" userId="S::mariusz.kedzierski@uj.edu.pl::29b4d553-a9e0-4543-a434-0d477a023c37" providerId="AD" clId="Web-{80454ADC-2E26-E719-31F8-8EC7B6D2F8C7}" dt="2023-06-26T12:38:37.819" v="330"/>
        <pc:sldMkLst>
          <pc:docMk/>
          <pc:sldMk cId="1307935500" sldId="275"/>
        </pc:sldMkLst>
        <pc:spChg chg="mod">
          <ac:chgData name="Mariusz Kędzierski" userId="S::mariusz.kedzierski@uj.edu.pl::29b4d553-a9e0-4543-a434-0d477a023c37" providerId="AD" clId="Web-{80454ADC-2E26-E719-31F8-8EC7B6D2F8C7}" dt="2023-06-26T12:38:37.819" v="330"/>
          <ac:spMkLst>
            <pc:docMk/>
            <pc:sldMk cId="1307935500" sldId="275"/>
            <ac:spMk id="2" creationId="{5EC6745E-2F98-4BB8-8C1B-C65B01070CC4}"/>
          </ac:spMkLst>
        </pc:spChg>
        <pc:spChg chg="mod">
          <ac:chgData name="Mariusz Kędzierski" userId="S::mariusz.kedzierski@uj.edu.pl::29b4d553-a9e0-4543-a434-0d477a023c37" providerId="AD" clId="Web-{80454ADC-2E26-E719-31F8-8EC7B6D2F8C7}" dt="2023-06-26T12:38:37.819" v="330"/>
          <ac:spMkLst>
            <pc:docMk/>
            <pc:sldMk cId="1307935500" sldId="275"/>
            <ac:spMk id="3" creationId="{790AFE49-50C5-448F-8761-6218C9C22688}"/>
          </ac:spMkLst>
        </pc:spChg>
        <pc:spChg chg="add">
          <ac:chgData name="Mariusz Kędzierski" userId="S::mariusz.kedzierski@uj.edu.pl::29b4d553-a9e0-4543-a434-0d477a023c37" providerId="AD" clId="Web-{80454ADC-2E26-E719-31F8-8EC7B6D2F8C7}" dt="2023-06-26T12:38:37.819" v="330"/>
          <ac:spMkLst>
            <pc:docMk/>
            <pc:sldMk cId="1307935500" sldId="275"/>
            <ac:spMk id="9" creationId="{67B74F2B-9534-4540-96B0-5C8E958B940F}"/>
          </ac:spMkLst>
        </pc:spChg>
        <pc:picChg chg="add">
          <ac:chgData name="Mariusz Kędzierski" userId="S::mariusz.kedzierski@uj.edu.pl::29b4d553-a9e0-4543-a434-0d477a023c37" providerId="AD" clId="Web-{80454ADC-2E26-E719-31F8-8EC7B6D2F8C7}" dt="2023-06-26T12:38:37.819" v="330"/>
          <ac:picMkLst>
            <pc:docMk/>
            <pc:sldMk cId="1307935500" sldId="275"/>
            <ac:picMk id="5" creationId="{6E0D8F33-E4B3-F3A6-75DD-C00F293C7163}"/>
          </ac:picMkLst>
        </pc:picChg>
        <pc:cxnChg chg="add">
          <ac:chgData name="Mariusz Kędzierski" userId="S::mariusz.kedzierski@uj.edu.pl::29b4d553-a9e0-4543-a434-0d477a023c37" providerId="AD" clId="Web-{80454ADC-2E26-E719-31F8-8EC7B6D2F8C7}" dt="2023-06-26T12:38:37.819" v="330"/>
          <ac:cxnSpMkLst>
            <pc:docMk/>
            <pc:sldMk cId="1307935500" sldId="275"/>
            <ac:cxnSpMk id="11" creationId="{33BECB2B-2CFA-412C-880F-C4B60974936F}"/>
          </ac:cxnSpMkLst>
        </pc:cxnChg>
      </pc:sldChg>
      <pc:sldChg chg="addSp delSp modSp mod setBg setClrOvrMap">
        <pc:chgData name="Mariusz Kędzierski" userId="S::mariusz.kedzierski@uj.edu.pl::29b4d553-a9e0-4543-a434-0d477a023c37" providerId="AD" clId="Web-{80454ADC-2E26-E719-31F8-8EC7B6D2F8C7}" dt="2023-06-26T12:38:21.724" v="329"/>
        <pc:sldMkLst>
          <pc:docMk/>
          <pc:sldMk cId="278658592" sldId="276"/>
        </pc:sldMkLst>
        <pc:spChg chg="mod">
          <ac:chgData name="Mariusz Kędzierski" userId="S::mariusz.kedzierski@uj.edu.pl::29b4d553-a9e0-4543-a434-0d477a023c37" providerId="AD" clId="Web-{80454ADC-2E26-E719-31F8-8EC7B6D2F8C7}" dt="2023-06-26T12:38:21.724" v="329"/>
          <ac:spMkLst>
            <pc:docMk/>
            <pc:sldMk cId="278658592" sldId="276"/>
            <ac:spMk id="2" creationId="{5EC6745E-2F98-4BB8-8C1B-C65B01070CC4}"/>
          </ac:spMkLst>
        </pc:spChg>
        <pc:spChg chg="add del">
          <ac:chgData name="Mariusz Kędzierski" userId="S::mariusz.kedzierski@uj.edu.pl::29b4d553-a9e0-4543-a434-0d477a023c37" providerId="AD" clId="Web-{80454ADC-2E26-E719-31F8-8EC7B6D2F8C7}" dt="2023-06-26T12:38:21.724" v="329"/>
          <ac:spMkLst>
            <pc:docMk/>
            <pc:sldMk cId="278658592" sldId="276"/>
            <ac:spMk id="3" creationId="{790AFE49-50C5-448F-8761-6218C9C22688}"/>
          </ac:spMkLst>
        </pc:spChg>
        <pc:spChg chg="add del">
          <ac:chgData name="Mariusz Kędzierski" userId="S::mariusz.kedzierski@uj.edu.pl::29b4d553-a9e0-4543-a434-0d477a023c37" providerId="AD" clId="Web-{80454ADC-2E26-E719-31F8-8EC7B6D2F8C7}" dt="2023-06-26T12:38:16.959" v="326"/>
          <ac:spMkLst>
            <pc:docMk/>
            <pc:sldMk cId="278658592" sldId="276"/>
            <ac:spMk id="7" creationId="{790AFE49-50C5-448F-8761-6218C9C22688}"/>
          </ac:spMkLst>
        </pc:spChg>
        <pc:spChg chg="add del">
          <ac:chgData name="Mariusz Kędzierski" userId="S::mariusz.kedzierski@uj.edu.pl::29b4d553-a9e0-4543-a434-0d477a023c37" providerId="AD" clId="Web-{80454ADC-2E26-E719-31F8-8EC7B6D2F8C7}" dt="2023-06-26T12:38:16.959" v="326"/>
          <ac:spMkLst>
            <pc:docMk/>
            <pc:sldMk cId="278658592" sldId="276"/>
            <ac:spMk id="9" creationId="{E844E128-FF69-4E9F-8327-6B504B3C5AE1}"/>
          </ac:spMkLst>
        </pc:spChg>
        <pc:spChg chg="add del">
          <ac:chgData name="Mariusz Kędzierski" userId="S::mariusz.kedzierski@uj.edu.pl::29b4d553-a9e0-4543-a434-0d477a023c37" providerId="AD" clId="Web-{80454ADC-2E26-E719-31F8-8EC7B6D2F8C7}" dt="2023-06-26T12:38:21.693" v="328"/>
          <ac:spMkLst>
            <pc:docMk/>
            <pc:sldMk cId="278658592" sldId="276"/>
            <ac:spMk id="13" creationId="{67B74F2B-9534-4540-96B0-5C8E958B940F}"/>
          </ac:spMkLst>
        </pc:spChg>
        <pc:spChg chg="add del">
          <ac:chgData name="Mariusz Kędzierski" userId="S::mariusz.kedzierski@uj.edu.pl::29b4d553-a9e0-4543-a434-0d477a023c37" providerId="AD" clId="Web-{80454ADC-2E26-E719-31F8-8EC7B6D2F8C7}" dt="2023-06-26T12:38:21.693" v="328"/>
          <ac:spMkLst>
            <pc:docMk/>
            <pc:sldMk cId="278658592" sldId="276"/>
            <ac:spMk id="16" creationId="{790AFE49-50C5-448F-8761-6218C9C22688}"/>
          </ac:spMkLst>
        </pc:spChg>
        <pc:spChg chg="add">
          <ac:chgData name="Mariusz Kędzierski" userId="S::mariusz.kedzierski@uj.edu.pl::29b4d553-a9e0-4543-a434-0d477a023c37" providerId="AD" clId="Web-{80454ADC-2E26-E719-31F8-8EC7B6D2F8C7}" dt="2023-06-26T12:38:21.724" v="329"/>
          <ac:spMkLst>
            <pc:docMk/>
            <pc:sldMk cId="278658592" sldId="276"/>
            <ac:spMk id="18" creationId="{E844E128-FF69-4E9F-8327-6B504B3C5AE1}"/>
          </ac:spMkLst>
        </pc:spChg>
        <pc:spChg chg="add">
          <ac:chgData name="Mariusz Kędzierski" userId="S::mariusz.kedzierski@uj.edu.pl::29b4d553-a9e0-4543-a434-0d477a023c37" providerId="AD" clId="Web-{80454ADC-2E26-E719-31F8-8EC7B6D2F8C7}" dt="2023-06-26T12:38:21.724" v="329"/>
          <ac:spMkLst>
            <pc:docMk/>
            <pc:sldMk cId="278658592" sldId="276"/>
            <ac:spMk id="20" creationId="{790AFE49-50C5-448F-8761-6218C9C22688}"/>
          </ac:spMkLst>
        </pc:spChg>
        <pc:graphicFrameChg chg="add del">
          <ac:chgData name="Mariusz Kędzierski" userId="S::mariusz.kedzierski@uj.edu.pl::29b4d553-a9e0-4543-a434-0d477a023c37" providerId="AD" clId="Web-{80454ADC-2E26-E719-31F8-8EC7B6D2F8C7}" dt="2023-06-26T12:38:08.552" v="324"/>
          <ac:graphicFrameMkLst>
            <pc:docMk/>
            <pc:sldMk cId="278658592" sldId="276"/>
            <ac:graphicFrameMk id="5" creationId="{2ED67D49-D1EF-5CDC-20D9-CCD36E4286B3}"/>
          </ac:graphicFrameMkLst>
        </pc:graphicFrameChg>
        <pc:picChg chg="add del">
          <ac:chgData name="Mariusz Kędzierski" userId="S::mariusz.kedzierski@uj.edu.pl::29b4d553-a9e0-4543-a434-0d477a023c37" providerId="AD" clId="Web-{80454ADC-2E26-E719-31F8-8EC7B6D2F8C7}" dt="2023-06-26T12:38:16.959" v="326"/>
          <ac:picMkLst>
            <pc:docMk/>
            <pc:sldMk cId="278658592" sldId="276"/>
            <ac:picMk id="8" creationId="{326B0757-D0F1-45C4-460F-B6EBBA3B68C5}"/>
          </ac:picMkLst>
        </pc:picChg>
        <pc:picChg chg="add del">
          <ac:chgData name="Mariusz Kędzierski" userId="S::mariusz.kedzierski@uj.edu.pl::29b4d553-a9e0-4543-a434-0d477a023c37" providerId="AD" clId="Web-{80454ADC-2E26-E719-31F8-8EC7B6D2F8C7}" dt="2023-06-26T12:38:21.693" v="328"/>
          <ac:picMkLst>
            <pc:docMk/>
            <pc:sldMk cId="278658592" sldId="276"/>
            <ac:picMk id="14" creationId="{EB973B55-05D0-2315-030F-CECA4BA91FAC}"/>
          </ac:picMkLst>
        </pc:picChg>
        <pc:picChg chg="add">
          <ac:chgData name="Mariusz Kędzierski" userId="S::mariusz.kedzierski@uj.edu.pl::29b4d553-a9e0-4543-a434-0d477a023c37" providerId="AD" clId="Web-{80454ADC-2E26-E719-31F8-8EC7B6D2F8C7}" dt="2023-06-26T12:38:21.724" v="329"/>
          <ac:picMkLst>
            <pc:docMk/>
            <pc:sldMk cId="278658592" sldId="276"/>
            <ac:picMk id="21" creationId="{326B0757-D0F1-45C4-460F-B6EBBA3B68C5}"/>
          </ac:picMkLst>
        </pc:picChg>
        <pc:cxnChg chg="add del">
          <ac:chgData name="Mariusz Kędzierski" userId="S::mariusz.kedzierski@uj.edu.pl::29b4d553-a9e0-4543-a434-0d477a023c37" providerId="AD" clId="Web-{80454ADC-2E26-E719-31F8-8EC7B6D2F8C7}" dt="2023-06-26T12:38:16.959" v="326"/>
          <ac:cxnSpMkLst>
            <pc:docMk/>
            <pc:sldMk cId="278658592" sldId="276"/>
            <ac:cxnSpMk id="11" creationId="{055CEADF-09EA-423C-8C45-F94AF44D5AF0}"/>
          </ac:cxnSpMkLst>
        </pc:cxnChg>
        <pc:cxnChg chg="add del">
          <ac:chgData name="Mariusz Kędzierski" userId="S::mariusz.kedzierski@uj.edu.pl::29b4d553-a9e0-4543-a434-0d477a023c37" providerId="AD" clId="Web-{80454ADC-2E26-E719-31F8-8EC7B6D2F8C7}" dt="2023-06-26T12:38:21.693" v="328"/>
          <ac:cxnSpMkLst>
            <pc:docMk/>
            <pc:sldMk cId="278658592" sldId="276"/>
            <ac:cxnSpMk id="15" creationId="{33BECB2B-2CFA-412C-880F-C4B60974936F}"/>
          </ac:cxnSpMkLst>
        </pc:cxnChg>
        <pc:cxnChg chg="add">
          <ac:chgData name="Mariusz Kędzierski" userId="S::mariusz.kedzierski@uj.edu.pl::29b4d553-a9e0-4543-a434-0d477a023c37" providerId="AD" clId="Web-{80454ADC-2E26-E719-31F8-8EC7B6D2F8C7}" dt="2023-06-26T12:38:21.724" v="329"/>
          <ac:cxnSpMkLst>
            <pc:docMk/>
            <pc:sldMk cId="278658592" sldId="276"/>
            <ac:cxnSpMk id="19" creationId="{055CEADF-09EA-423C-8C45-F94AF44D5AF0}"/>
          </ac:cxnSpMkLst>
        </pc:cxnChg>
      </pc:sldChg>
      <pc:sldChg chg="del">
        <pc:chgData name="Mariusz Kędzierski" userId="S::mariusz.kedzierski@uj.edu.pl::29b4d553-a9e0-4543-a434-0d477a023c37" providerId="AD" clId="Web-{80454ADC-2E26-E719-31F8-8EC7B6D2F8C7}" dt="2023-06-26T13:19:40.127" v="419"/>
        <pc:sldMkLst>
          <pc:docMk/>
          <pc:sldMk cId="2754590726" sldId="281"/>
        </pc:sldMkLst>
      </pc:sldChg>
      <pc:sldChg chg="addSp modSp mod setBg setClrOvrMap">
        <pc:chgData name="Mariusz Kędzierski" userId="S::mariusz.kedzierski@uj.edu.pl::29b4d553-a9e0-4543-a434-0d477a023c37" providerId="AD" clId="Web-{80454ADC-2E26-E719-31F8-8EC7B6D2F8C7}" dt="2023-06-26T12:36:02.798" v="322"/>
        <pc:sldMkLst>
          <pc:docMk/>
          <pc:sldMk cId="4011605778" sldId="291"/>
        </pc:sldMkLst>
        <pc:spChg chg="mod ord">
          <ac:chgData name="Mariusz Kędzierski" userId="S::mariusz.kedzierski@uj.edu.pl::29b4d553-a9e0-4543-a434-0d477a023c37" providerId="AD" clId="Web-{80454ADC-2E26-E719-31F8-8EC7B6D2F8C7}" dt="2023-06-26T12:36:02.798" v="322"/>
          <ac:spMkLst>
            <pc:docMk/>
            <pc:sldMk cId="4011605778" sldId="291"/>
            <ac:spMk id="3" creationId="{387BC39B-6E38-46BF-9E40-D5367824F1A2}"/>
          </ac:spMkLst>
        </pc:spChg>
        <pc:spChg chg="add">
          <ac:chgData name="Mariusz Kędzierski" userId="S::mariusz.kedzierski@uj.edu.pl::29b4d553-a9e0-4543-a434-0d477a023c37" providerId="AD" clId="Web-{80454ADC-2E26-E719-31F8-8EC7B6D2F8C7}" dt="2023-06-26T12:36:02.798" v="322"/>
          <ac:spMkLst>
            <pc:docMk/>
            <pc:sldMk cId="4011605778" sldId="291"/>
            <ac:spMk id="11" creationId="{416A0E3C-60E6-4F39-BC55-5F7C224E1F7C}"/>
          </ac:spMkLst>
        </pc:spChg>
        <pc:spChg chg="add">
          <ac:chgData name="Mariusz Kędzierski" userId="S::mariusz.kedzierski@uj.edu.pl::29b4d553-a9e0-4543-a434-0d477a023c37" providerId="AD" clId="Web-{80454ADC-2E26-E719-31F8-8EC7B6D2F8C7}" dt="2023-06-26T12:36:02.798" v="322"/>
          <ac:spMkLst>
            <pc:docMk/>
            <pc:sldMk cId="4011605778" sldId="291"/>
            <ac:spMk id="15" creationId="{B0E58038-8ACE-4AD9-B404-25C603550D83}"/>
          </ac:spMkLst>
        </pc:spChg>
        <pc:spChg chg="add">
          <ac:chgData name="Mariusz Kędzierski" userId="S::mariusz.kedzierski@uj.edu.pl::29b4d553-a9e0-4543-a434-0d477a023c37" providerId="AD" clId="Web-{80454ADC-2E26-E719-31F8-8EC7B6D2F8C7}" dt="2023-06-26T12:36:02.798" v="322"/>
          <ac:spMkLst>
            <pc:docMk/>
            <pc:sldMk cId="4011605778" sldId="291"/>
            <ac:spMk id="19" creationId="{82BCDE19-2810-4337-9C49-8589C421767D}"/>
          </ac:spMkLst>
        </pc:spChg>
        <pc:picChg chg="mod">
          <ac:chgData name="Mariusz Kędzierski" userId="S::mariusz.kedzierski@uj.edu.pl::29b4d553-a9e0-4543-a434-0d477a023c37" providerId="AD" clId="Web-{80454ADC-2E26-E719-31F8-8EC7B6D2F8C7}" dt="2023-06-26T12:36:02.798" v="322"/>
          <ac:picMkLst>
            <pc:docMk/>
            <pc:sldMk cId="4011605778" sldId="291"/>
            <ac:picMk id="6" creationId="{D80077F2-467A-4DA8-BB75-66F801005A4A}"/>
          </ac:picMkLst>
        </pc:picChg>
        <pc:cxnChg chg="add">
          <ac:chgData name="Mariusz Kędzierski" userId="S::mariusz.kedzierski@uj.edu.pl::29b4d553-a9e0-4543-a434-0d477a023c37" providerId="AD" clId="Web-{80454ADC-2E26-E719-31F8-8EC7B6D2F8C7}" dt="2023-06-26T12:36:02.798" v="322"/>
          <ac:cxnSpMkLst>
            <pc:docMk/>
            <pc:sldMk cId="4011605778" sldId="291"/>
            <ac:cxnSpMk id="13" creationId="{C5025DAC-8B93-4160-B017-3A274A5828C0}"/>
          </ac:cxnSpMkLst>
        </pc:cxnChg>
        <pc:cxnChg chg="add">
          <ac:chgData name="Mariusz Kędzierski" userId="S::mariusz.kedzierski@uj.edu.pl::29b4d553-a9e0-4543-a434-0d477a023c37" providerId="AD" clId="Web-{80454ADC-2E26-E719-31F8-8EC7B6D2F8C7}" dt="2023-06-26T12:36:02.798" v="322"/>
          <ac:cxnSpMkLst>
            <pc:docMk/>
            <pc:sldMk cId="4011605778" sldId="291"/>
            <ac:cxnSpMk id="17" creationId="{38A34772-9011-42B5-AA63-FD6DEC92EE72}"/>
          </ac:cxnSpMkLst>
        </pc:cxnChg>
      </pc:sldChg>
      <pc:sldChg chg="modSp">
        <pc:chgData name="Mariusz Kędzierski" userId="S::mariusz.kedzierski@uj.edu.pl::29b4d553-a9e0-4543-a434-0d477a023c37" providerId="AD" clId="Web-{80454ADC-2E26-E719-31F8-8EC7B6D2F8C7}" dt="2023-06-26T11:33:54.934" v="19" actId="20577"/>
        <pc:sldMkLst>
          <pc:docMk/>
          <pc:sldMk cId="1247135486" sldId="297"/>
        </pc:sldMkLst>
        <pc:spChg chg="mod">
          <ac:chgData name="Mariusz Kędzierski" userId="S::mariusz.kedzierski@uj.edu.pl::29b4d553-a9e0-4543-a434-0d477a023c37" providerId="AD" clId="Web-{80454ADC-2E26-E719-31F8-8EC7B6D2F8C7}" dt="2023-06-26T11:33:54.934" v="19" actId="20577"/>
          <ac:spMkLst>
            <pc:docMk/>
            <pc:sldMk cId="1247135486" sldId="297"/>
            <ac:spMk id="4" creationId="{92146123-09EF-4BE9-84A4-46EB7B381B6F}"/>
          </ac:spMkLst>
        </pc:spChg>
      </pc:sldChg>
      <pc:sldChg chg="modSp">
        <pc:chgData name="Mariusz Kędzierski" userId="S::mariusz.kedzierski@uj.edu.pl::29b4d553-a9e0-4543-a434-0d477a023c37" providerId="AD" clId="Web-{80454ADC-2E26-E719-31F8-8EC7B6D2F8C7}" dt="2023-06-26T13:10:46.174" v="411" actId="20577"/>
        <pc:sldMkLst>
          <pc:docMk/>
          <pc:sldMk cId="4277024353" sldId="300"/>
        </pc:sldMkLst>
        <pc:spChg chg="mod">
          <ac:chgData name="Mariusz Kędzierski" userId="S::mariusz.kedzierski@uj.edu.pl::29b4d553-a9e0-4543-a434-0d477a023c37" providerId="AD" clId="Web-{80454ADC-2E26-E719-31F8-8EC7B6D2F8C7}" dt="2023-06-26T13:10:46.174" v="411" actId="20577"/>
          <ac:spMkLst>
            <pc:docMk/>
            <pc:sldMk cId="4277024353" sldId="300"/>
            <ac:spMk id="3" creationId="{9709B77A-19E7-4DF6-9573-160FFDF319C5}"/>
          </ac:spMkLst>
        </pc:spChg>
      </pc:sldChg>
      <pc:sldChg chg="del">
        <pc:chgData name="Mariusz Kędzierski" userId="S::mariusz.kedzierski@uj.edu.pl::29b4d553-a9e0-4543-a434-0d477a023c37" providerId="AD" clId="Web-{80454ADC-2E26-E719-31F8-8EC7B6D2F8C7}" dt="2023-06-26T13:11:08.424" v="412"/>
        <pc:sldMkLst>
          <pc:docMk/>
          <pc:sldMk cId="3906797449" sldId="301"/>
        </pc:sldMkLst>
      </pc:sldChg>
      <pc:sldChg chg="add ord">
        <pc:chgData name="Mariusz Kędzierski" userId="S::mariusz.kedzierski@uj.edu.pl::29b4d553-a9e0-4543-a434-0d477a023c37" providerId="AD" clId="Web-{80454ADC-2E26-E719-31F8-8EC7B6D2F8C7}" dt="2023-06-26T11:32:43.087" v="17"/>
        <pc:sldMkLst>
          <pc:docMk/>
          <pc:sldMk cId="2613974883" sldId="303"/>
        </pc:sldMkLst>
      </pc:sldChg>
      <pc:sldChg chg="add del">
        <pc:chgData name="Mariusz Kędzierski" userId="S::mariusz.kedzierski@uj.edu.pl::29b4d553-a9e0-4543-a434-0d477a023c37" providerId="AD" clId="Web-{80454ADC-2E26-E719-31F8-8EC7B6D2F8C7}" dt="2023-06-26T11:31:51.866" v="14"/>
        <pc:sldMkLst>
          <pc:docMk/>
          <pc:sldMk cId="2771792103" sldId="303"/>
        </pc:sldMkLst>
      </pc:sldChg>
      <pc:sldChg chg="addSp delSp modSp add ord">
        <pc:chgData name="Mariusz Kędzierski" userId="S::mariusz.kedzierski@uj.edu.pl::29b4d553-a9e0-4543-a434-0d477a023c37" providerId="AD" clId="Web-{80454ADC-2E26-E719-31F8-8EC7B6D2F8C7}" dt="2023-06-26T12:16:05.231" v="190" actId="1076"/>
        <pc:sldMkLst>
          <pc:docMk/>
          <pc:sldMk cId="1262670761" sldId="304"/>
        </pc:sldMkLst>
        <pc:spChg chg="add del mod">
          <ac:chgData name="Mariusz Kędzierski" userId="S::mariusz.kedzierski@uj.edu.pl::29b4d553-a9e0-4543-a434-0d477a023c37" providerId="AD" clId="Web-{80454ADC-2E26-E719-31F8-8EC7B6D2F8C7}" dt="2023-06-26T12:16:00.387" v="189"/>
          <ac:spMkLst>
            <pc:docMk/>
            <pc:sldMk cId="1262670761" sldId="304"/>
            <ac:spMk id="2" creationId="{59572F98-0185-C885-E63D-76C2BF529197}"/>
          </ac:spMkLst>
        </pc:spChg>
        <pc:spChg chg="mod">
          <ac:chgData name="Mariusz Kędzierski" userId="S::mariusz.kedzierski@uj.edu.pl::29b4d553-a9e0-4543-a434-0d477a023c37" providerId="AD" clId="Web-{80454ADC-2E26-E719-31F8-8EC7B6D2F8C7}" dt="2023-06-26T11:46:11.852" v="67" actId="14100"/>
          <ac:spMkLst>
            <pc:docMk/>
            <pc:sldMk cId="1262670761" sldId="304"/>
            <ac:spMk id="5" creationId="{B30B87AD-C1D6-44AF-9643-D34A8AA99294}"/>
          </ac:spMkLst>
        </pc:spChg>
        <pc:picChg chg="mod">
          <ac:chgData name="Mariusz Kędzierski" userId="S::mariusz.kedzierski@uj.edu.pl::29b4d553-a9e0-4543-a434-0d477a023c37" providerId="AD" clId="Web-{80454ADC-2E26-E719-31F8-8EC7B6D2F8C7}" dt="2023-06-26T12:16:05.231" v="190" actId="1076"/>
          <ac:picMkLst>
            <pc:docMk/>
            <pc:sldMk cId="1262670761" sldId="304"/>
            <ac:picMk id="3" creationId="{FFC97AFB-EC88-49CF-A961-CB04D1844E96}"/>
          </ac:picMkLst>
        </pc:picChg>
      </pc:sldChg>
      <pc:sldChg chg="add del">
        <pc:chgData name="Mariusz Kędzierski" userId="S::mariusz.kedzierski@uj.edu.pl::29b4d553-a9e0-4543-a434-0d477a023c37" providerId="AD" clId="Web-{80454ADC-2E26-E719-31F8-8EC7B6D2F8C7}" dt="2023-06-26T11:31:51.866" v="13"/>
        <pc:sldMkLst>
          <pc:docMk/>
          <pc:sldMk cId="3793340603" sldId="304"/>
        </pc:sldMkLst>
      </pc:sldChg>
      <pc:sldChg chg="addSp delSp modSp add replId">
        <pc:chgData name="Mariusz Kędzierski" userId="S::mariusz.kedzierski@uj.edu.pl::29b4d553-a9e0-4543-a434-0d477a023c37" providerId="AD" clId="Web-{80454ADC-2E26-E719-31F8-8EC7B6D2F8C7}" dt="2023-06-26T12:59:13.121" v="397" actId="14100"/>
        <pc:sldMkLst>
          <pc:docMk/>
          <pc:sldMk cId="1689390382" sldId="305"/>
        </pc:sldMkLst>
        <pc:spChg chg="add">
          <ac:chgData name="Mariusz Kędzierski" userId="S::mariusz.kedzierski@uj.edu.pl::29b4d553-a9e0-4543-a434-0d477a023c37" providerId="AD" clId="Web-{80454ADC-2E26-E719-31F8-8EC7B6D2F8C7}" dt="2023-06-26T12:56:57.508" v="340"/>
          <ac:spMkLst>
            <pc:docMk/>
            <pc:sldMk cId="1689390382" sldId="305"/>
            <ac:spMk id="4" creationId="{00435EA6-993C-582B-E3ED-BBFE7323139A}"/>
          </ac:spMkLst>
        </pc:spChg>
        <pc:spChg chg="add">
          <ac:chgData name="Mariusz Kędzierski" userId="S::mariusz.kedzierski@uj.edu.pl::29b4d553-a9e0-4543-a434-0d477a023c37" providerId="AD" clId="Web-{80454ADC-2E26-E719-31F8-8EC7B6D2F8C7}" dt="2023-06-26T12:56:57.696" v="343"/>
          <ac:spMkLst>
            <pc:docMk/>
            <pc:sldMk cId="1689390382" sldId="305"/>
            <ac:spMk id="5" creationId="{2BAE9447-08FC-70D6-9190-0787D40F033D}"/>
          </ac:spMkLst>
        </pc:spChg>
        <pc:spChg chg="add">
          <ac:chgData name="Mariusz Kędzierski" userId="S::mariusz.kedzierski@uj.edu.pl::29b4d553-a9e0-4543-a434-0d477a023c37" providerId="AD" clId="Web-{80454ADC-2E26-E719-31F8-8EC7B6D2F8C7}" dt="2023-06-26T12:56:57.711" v="344"/>
          <ac:spMkLst>
            <pc:docMk/>
            <pc:sldMk cId="1689390382" sldId="305"/>
            <ac:spMk id="6" creationId="{C53A2FE3-19D0-4619-CC25-6FACB59B9C45}"/>
          </ac:spMkLst>
        </pc:spChg>
        <pc:spChg chg="add">
          <ac:chgData name="Mariusz Kędzierski" userId="S::mariusz.kedzierski@uj.edu.pl::29b4d553-a9e0-4543-a434-0d477a023c37" providerId="AD" clId="Web-{80454ADC-2E26-E719-31F8-8EC7B6D2F8C7}" dt="2023-06-26T12:56:57.742" v="345"/>
          <ac:spMkLst>
            <pc:docMk/>
            <pc:sldMk cId="1689390382" sldId="305"/>
            <ac:spMk id="7" creationId="{44549D7E-9935-14AD-4F92-C356DE84A15E}"/>
          </ac:spMkLst>
        </pc:spChg>
        <pc:spChg chg="add mod">
          <ac:chgData name="Mariusz Kędzierski" userId="S::mariusz.kedzierski@uj.edu.pl::29b4d553-a9e0-4543-a434-0d477a023c37" providerId="AD" clId="Web-{80454ADC-2E26-E719-31F8-8EC7B6D2F8C7}" dt="2023-06-26T12:59:04.402" v="394" actId="1076"/>
          <ac:spMkLst>
            <pc:docMk/>
            <pc:sldMk cId="1689390382" sldId="305"/>
            <ac:spMk id="8" creationId="{0FB70E95-07F5-010D-299C-124D7AA2812D}"/>
          </ac:spMkLst>
        </pc:spChg>
        <pc:picChg chg="del">
          <ac:chgData name="Mariusz Kędzierski" userId="S::mariusz.kedzierski@uj.edu.pl::29b4d553-a9e0-4543-a434-0d477a023c37" providerId="AD" clId="Web-{80454ADC-2E26-E719-31F8-8EC7B6D2F8C7}" dt="2023-06-26T12:55:10.724" v="333"/>
          <ac:picMkLst>
            <pc:docMk/>
            <pc:sldMk cId="1689390382" sldId="305"/>
            <ac:picMk id="2" creationId="{0948102D-5D7D-40BB-B7F7-88EF5E04C2B9}"/>
          </ac:picMkLst>
        </pc:picChg>
        <pc:picChg chg="add mod">
          <ac:chgData name="Mariusz Kędzierski" userId="S::mariusz.kedzierski@uj.edu.pl::29b4d553-a9e0-4543-a434-0d477a023c37" providerId="AD" clId="Web-{80454ADC-2E26-E719-31F8-8EC7B6D2F8C7}" dt="2023-06-26T12:59:13.121" v="397" actId="14100"/>
          <ac:picMkLst>
            <pc:docMk/>
            <pc:sldMk cId="1689390382" sldId="305"/>
            <ac:picMk id="3" creationId="{F10271F9-1549-E891-A7A0-C588FAD42007}"/>
          </ac:picMkLst>
        </pc:picChg>
      </pc:sldChg>
      <pc:sldChg chg="addSp delSp modSp new">
        <pc:chgData name="Mariusz Kędzierski" userId="S::mariusz.kedzierski@uj.edu.pl::29b4d553-a9e0-4543-a434-0d477a023c37" providerId="AD" clId="Web-{80454ADC-2E26-E719-31F8-8EC7B6D2F8C7}" dt="2023-06-26T13:01:36.470" v="409" actId="1076"/>
        <pc:sldMkLst>
          <pc:docMk/>
          <pc:sldMk cId="2827271408" sldId="306"/>
        </pc:sldMkLst>
        <pc:spChg chg="del">
          <ac:chgData name="Mariusz Kędzierski" userId="S::mariusz.kedzierski@uj.edu.pl::29b4d553-a9e0-4543-a434-0d477a023c37" providerId="AD" clId="Web-{80454ADC-2E26-E719-31F8-8EC7B6D2F8C7}" dt="2023-06-26T13:00:51.640" v="399"/>
          <ac:spMkLst>
            <pc:docMk/>
            <pc:sldMk cId="2827271408" sldId="306"/>
            <ac:spMk id="2" creationId="{5A1FC9DE-CA2A-A9C2-80BD-35303C4E5F90}"/>
          </ac:spMkLst>
        </pc:spChg>
        <pc:spChg chg="del">
          <ac:chgData name="Mariusz Kędzierski" userId="S::mariusz.kedzierski@uj.edu.pl::29b4d553-a9e0-4543-a434-0d477a023c37" providerId="AD" clId="Web-{80454ADC-2E26-E719-31F8-8EC7B6D2F8C7}" dt="2023-06-26T13:00:54.281" v="400"/>
          <ac:spMkLst>
            <pc:docMk/>
            <pc:sldMk cId="2827271408" sldId="306"/>
            <ac:spMk id="3" creationId="{56581478-8994-9890-C0BD-5197E302844D}"/>
          </ac:spMkLst>
        </pc:spChg>
        <pc:picChg chg="add mod">
          <ac:chgData name="Mariusz Kędzierski" userId="S::mariusz.kedzierski@uj.edu.pl::29b4d553-a9e0-4543-a434-0d477a023c37" providerId="AD" clId="Web-{80454ADC-2E26-E719-31F8-8EC7B6D2F8C7}" dt="2023-06-26T13:01:36.470" v="409" actId="1076"/>
          <ac:picMkLst>
            <pc:docMk/>
            <pc:sldMk cId="2827271408" sldId="306"/>
            <ac:picMk id="4" creationId="{D62739C9-9781-B2EC-4600-A10BC8238E83}"/>
          </ac:picMkLst>
        </pc:picChg>
      </pc:sldChg>
      <pc:sldChg chg="addSp delSp modSp add mod replId setBg setClrOvrMap">
        <pc:chgData name="Mariusz Kędzierski" userId="S::mariusz.kedzierski@uj.edu.pl::29b4d553-a9e0-4543-a434-0d477a023c37" providerId="AD" clId="Web-{80454ADC-2E26-E719-31F8-8EC7B6D2F8C7}" dt="2023-06-26T13:18:29.281" v="418"/>
        <pc:sldMkLst>
          <pc:docMk/>
          <pc:sldMk cId="318172891" sldId="307"/>
        </pc:sldMkLst>
        <pc:spChg chg="add">
          <ac:chgData name="Mariusz Kędzierski" userId="S::mariusz.kedzierski@uj.edu.pl::29b4d553-a9e0-4543-a434-0d477a023c37" providerId="AD" clId="Web-{80454ADC-2E26-E719-31F8-8EC7B6D2F8C7}" dt="2023-06-26T13:18:29.281" v="418"/>
          <ac:spMkLst>
            <pc:docMk/>
            <pc:sldMk cId="318172891" sldId="307"/>
            <ac:spMk id="8" creationId="{652BD35A-BC99-4831-A358-06E2CEB96697}"/>
          </ac:spMkLst>
        </pc:spChg>
        <pc:spChg chg="add">
          <ac:chgData name="Mariusz Kędzierski" userId="S::mariusz.kedzierski@uj.edu.pl::29b4d553-a9e0-4543-a434-0d477a023c37" providerId="AD" clId="Web-{80454ADC-2E26-E719-31F8-8EC7B6D2F8C7}" dt="2023-06-26T13:18:29.281" v="418"/>
          <ac:spMkLst>
            <pc:docMk/>
            <pc:sldMk cId="318172891" sldId="307"/>
            <ac:spMk id="10" creationId="{B76E24C1-2968-40DC-A36E-F6B85F0F0752}"/>
          </ac:spMkLst>
        </pc:spChg>
        <pc:picChg chg="del">
          <ac:chgData name="Mariusz Kędzierski" userId="S::mariusz.kedzierski@uj.edu.pl::29b4d553-a9e0-4543-a434-0d477a023c37" providerId="AD" clId="Web-{80454ADC-2E26-E719-31F8-8EC7B6D2F8C7}" dt="2023-06-26T13:17:18.889" v="414"/>
          <ac:picMkLst>
            <pc:docMk/>
            <pc:sldMk cId="318172891" sldId="307"/>
            <ac:picMk id="2" creationId="{12F87BAC-5D65-4100-AC1E-61CB9D5B9448}"/>
          </ac:picMkLst>
        </pc:picChg>
        <pc:picChg chg="add mod">
          <ac:chgData name="Mariusz Kędzierski" userId="S::mariusz.kedzierski@uj.edu.pl::29b4d553-a9e0-4543-a434-0d477a023c37" providerId="AD" clId="Web-{80454ADC-2E26-E719-31F8-8EC7B6D2F8C7}" dt="2023-06-26T13:18:29.281" v="418"/>
          <ac:picMkLst>
            <pc:docMk/>
            <pc:sldMk cId="318172891" sldId="307"/>
            <ac:picMk id="3" creationId="{963F4634-7E24-37E7-71E5-ECE61D9FDA84}"/>
          </ac:picMkLst>
        </pc:picChg>
      </pc:sldChg>
      <pc:sldChg chg="delSp add del">
        <pc:chgData name="Mariusz Kędzierski" userId="S::mariusz.kedzierski@uj.edu.pl::29b4d553-a9e0-4543-a434-0d477a023c37" providerId="AD" clId="Web-{80454ADC-2E26-E719-31F8-8EC7B6D2F8C7}" dt="2023-06-26T13:24:53.699" v="452"/>
        <pc:sldMkLst>
          <pc:docMk/>
          <pc:sldMk cId="3291974689" sldId="308"/>
        </pc:sldMkLst>
        <pc:picChg chg="del">
          <ac:chgData name="Mariusz Kędzierski" userId="S::mariusz.kedzierski@uj.edu.pl::29b4d553-a9e0-4543-a434-0d477a023c37" providerId="AD" clId="Web-{80454ADC-2E26-E719-31F8-8EC7B6D2F8C7}" dt="2023-06-26T13:24:23.871" v="440"/>
          <ac:picMkLst>
            <pc:docMk/>
            <pc:sldMk cId="3291974689" sldId="308"/>
            <ac:picMk id="2" creationId="{078D3C3B-13A5-4849-ADB2-D1D362EB791C}"/>
          </ac:picMkLst>
        </pc:picChg>
      </pc:sldChg>
      <pc:sldChg chg="delSp add del">
        <pc:chgData name="Mariusz Kędzierski" userId="S::mariusz.kedzierski@uj.edu.pl::29b4d553-a9e0-4543-a434-0d477a023c37" providerId="AD" clId="Web-{80454ADC-2E26-E719-31F8-8EC7B6D2F8C7}" dt="2023-06-26T13:24:52.293" v="451"/>
        <pc:sldMkLst>
          <pc:docMk/>
          <pc:sldMk cId="3374008741" sldId="309"/>
        </pc:sldMkLst>
        <pc:picChg chg="del">
          <ac:chgData name="Mariusz Kędzierski" userId="S::mariusz.kedzierski@uj.edu.pl::29b4d553-a9e0-4543-a434-0d477a023c37" providerId="AD" clId="Web-{80454ADC-2E26-E719-31F8-8EC7B6D2F8C7}" dt="2023-06-26T13:23:26.087" v="431"/>
          <ac:picMkLst>
            <pc:docMk/>
            <pc:sldMk cId="3374008741" sldId="309"/>
            <ac:picMk id="3" creationId="{962054AD-4EDD-473A-A1CE-D2B4419D9CAB}"/>
          </ac:picMkLst>
        </pc:picChg>
      </pc:sldChg>
      <pc:sldChg chg="addSp delSp modSp add mod setBg">
        <pc:chgData name="Mariusz Kędzierski" userId="S::mariusz.kedzierski@uj.edu.pl::29b4d553-a9e0-4543-a434-0d477a023c37" providerId="AD" clId="Web-{80454ADC-2E26-E719-31F8-8EC7B6D2F8C7}" dt="2023-06-26T13:24:43.074" v="450"/>
        <pc:sldMkLst>
          <pc:docMk/>
          <pc:sldMk cId="2225824175" sldId="310"/>
        </pc:sldMkLst>
        <pc:spChg chg="del mod ord">
          <ac:chgData name="Mariusz Kędzierski" userId="S::mariusz.kedzierski@uj.edu.pl::29b4d553-a9e0-4543-a434-0d477a023c37" providerId="AD" clId="Web-{80454ADC-2E26-E719-31F8-8EC7B6D2F8C7}" dt="2023-06-26T13:24:29.949" v="443"/>
          <ac:spMkLst>
            <pc:docMk/>
            <pc:sldMk cId="2225824175" sldId="310"/>
            <ac:spMk id="4" creationId="{C5A88049-0961-4719-AD39-A21551C8F956}"/>
          </ac:spMkLst>
        </pc:spChg>
        <pc:spChg chg="add del">
          <ac:chgData name="Mariusz Kędzierski" userId="S::mariusz.kedzierski@uj.edu.pl::29b4d553-a9e0-4543-a434-0d477a023c37" providerId="AD" clId="Web-{80454ADC-2E26-E719-31F8-8EC7B6D2F8C7}" dt="2023-06-26T13:23:36.463" v="433"/>
          <ac:spMkLst>
            <pc:docMk/>
            <pc:sldMk cId="2225824175" sldId="310"/>
            <ac:spMk id="9" creationId="{08CB54FC-0B2A-4107-9A70-958B90B76585}"/>
          </ac:spMkLst>
        </pc:spChg>
        <pc:spChg chg="add del">
          <ac:chgData name="Mariusz Kędzierski" userId="S::mariusz.kedzierski@uj.edu.pl::29b4d553-a9e0-4543-a434-0d477a023c37" providerId="AD" clId="Web-{80454ADC-2E26-E719-31F8-8EC7B6D2F8C7}" dt="2023-06-26T13:23:36.463" v="433"/>
          <ac:spMkLst>
            <pc:docMk/>
            <pc:sldMk cId="2225824175" sldId="310"/>
            <ac:spMk id="13" creationId="{9AA76026-5689-4584-8D93-D71D739E61B5}"/>
          </ac:spMkLst>
        </pc:spChg>
        <pc:spChg chg="add del">
          <ac:chgData name="Mariusz Kędzierski" userId="S::mariusz.kedzierski@uj.edu.pl::29b4d553-a9e0-4543-a434-0d477a023c37" providerId="AD" clId="Web-{80454ADC-2E26-E719-31F8-8EC7B6D2F8C7}" dt="2023-06-26T13:24:43.074" v="450"/>
          <ac:spMkLst>
            <pc:docMk/>
            <pc:sldMk cId="2225824175" sldId="310"/>
            <ac:spMk id="18" creationId="{D40791F6-715D-481A-9C4A-3645AECFD5A0}"/>
          </ac:spMkLst>
        </pc:spChg>
        <pc:spChg chg="add del">
          <ac:chgData name="Mariusz Kędzierski" userId="S::mariusz.kedzierski@uj.edu.pl::29b4d553-a9e0-4543-a434-0d477a023c37" providerId="AD" clId="Web-{80454ADC-2E26-E719-31F8-8EC7B6D2F8C7}" dt="2023-06-26T13:24:43.074" v="450"/>
          <ac:spMkLst>
            <pc:docMk/>
            <pc:sldMk cId="2225824175" sldId="310"/>
            <ac:spMk id="22" creationId="{811CBAFA-D7E0-40A7-BB94-2C05304B407B}"/>
          </ac:spMkLst>
        </pc:spChg>
        <pc:spChg chg="add del">
          <ac:chgData name="Mariusz Kędzierski" userId="S::mariusz.kedzierski@uj.edu.pl::29b4d553-a9e0-4543-a434-0d477a023c37" providerId="AD" clId="Web-{80454ADC-2E26-E719-31F8-8EC7B6D2F8C7}" dt="2023-06-26T13:24:37.636" v="445"/>
          <ac:spMkLst>
            <pc:docMk/>
            <pc:sldMk cId="2225824175" sldId="310"/>
            <ac:spMk id="27" creationId="{9527FCEA-6143-4C5E-8C45-8AC9237ADE89}"/>
          </ac:spMkLst>
        </pc:spChg>
        <pc:spChg chg="add del">
          <ac:chgData name="Mariusz Kędzierski" userId="S::mariusz.kedzierski@uj.edu.pl::29b4d553-a9e0-4543-a434-0d477a023c37" providerId="AD" clId="Web-{80454ADC-2E26-E719-31F8-8EC7B6D2F8C7}" dt="2023-06-26T13:24:37.636" v="445"/>
          <ac:spMkLst>
            <pc:docMk/>
            <pc:sldMk cId="2225824175" sldId="310"/>
            <ac:spMk id="29" creationId="{1A9F23AD-7A55-49F3-A3EC-743F47F36B0E}"/>
          </ac:spMkLst>
        </pc:spChg>
        <pc:spChg chg="add del">
          <ac:chgData name="Mariusz Kędzierski" userId="S::mariusz.kedzierski@uj.edu.pl::29b4d553-a9e0-4543-a434-0d477a023c37" providerId="AD" clId="Web-{80454ADC-2E26-E719-31F8-8EC7B6D2F8C7}" dt="2023-06-26T13:24:37.636" v="445"/>
          <ac:spMkLst>
            <pc:docMk/>
            <pc:sldMk cId="2225824175" sldId="310"/>
            <ac:spMk id="31" creationId="{D7D9F91F-72C9-4DB9-ABD0-A8180D8262D5}"/>
          </ac:spMkLst>
        </pc:spChg>
        <pc:spChg chg="add del">
          <ac:chgData name="Mariusz Kędzierski" userId="S::mariusz.kedzierski@uj.edu.pl::29b4d553-a9e0-4543-a434-0d477a023c37" providerId="AD" clId="Web-{80454ADC-2E26-E719-31F8-8EC7B6D2F8C7}" dt="2023-06-26T13:24:37.636" v="445"/>
          <ac:spMkLst>
            <pc:docMk/>
            <pc:sldMk cId="2225824175" sldId="310"/>
            <ac:spMk id="33" creationId="{BE016956-CE9F-4946-8834-A8BC3529D0F6}"/>
          </ac:spMkLst>
        </pc:spChg>
        <pc:spChg chg="add del">
          <ac:chgData name="Mariusz Kędzierski" userId="S::mariusz.kedzierski@uj.edu.pl::29b4d553-a9e0-4543-a434-0d477a023c37" providerId="AD" clId="Web-{80454ADC-2E26-E719-31F8-8EC7B6D2F8C7}" dt="2023-06-26T13:24:40.152" v="447"/>
          <ac:spMkLst>
            <pc:docMk/>
            <pc:sldMk cId="2225824175" sldId="310"/>
            <ac:spMk id="35" creationId="{BFDC535F-AC0A-417D-96AB-6706BECACD95}"/>
          </ac:spMkLst>
        </pc:spChg>
        <pc:spChg chg="add del">
          <ac:chgData name="Mariusz Kędzierski" userId="S::mariusz.kedzierski@uj.edu.pl::29b4d553-a9e0-4543-a434-0d477a023c37" providerId="AD" clId="Web-{80454ADC-2E26-E719-31F8-8EC7B6D2F8C7}" dt="2023-06-26T13:24:40.152" v="447"/>
          <ac:spMkLst>
            <pc:docMk/>
            <pc:sldMk cId="2225824175" sldId="310"/>
            <ac:spMk id="36" creationId="{97AAAF8E-31DB-4148-8FCA-4D8233D691C6}"/>
          </ac:spMkLst>
        </pc:spChg>
        <pc:spChg chg="add del">
          <ac:chgData name="Mariusz Kędzierski" userId="S::mariusz.kedzierski@uj.edu.pl::29b4d553-a9e0-4543-a434-0d477a023c37" providerId="AD" clId="Web-{80454ADC-2E26-E719-31F8-8EC7B6D2F8C7}" dt="2023-06-26T13:24:40.152" v="447"/>
          <ac:spMkLst>
            <pc:docMk/>
            <pc:sldMk cId="2225824175" sldId="310"/>
            <ac:spMk id="37" creationId="{AA274328-4774-4DF9-BA53-452565122FBB}"/>
          </ac:spMkLst>
        </pc:spChg>
        <pc:spChg chg="add del">
          <ac:chgData name="Mariusz Kędzierski" userId="S::mariusz.kedzierski@uj.edu.pl::29b4d553-a9e0-4543-a434-0d477a023c37" providerId="AD" clId="Web-{80454ADC-2E26-E719-31F8-8EC7B6D2F8C7}" dt="2023-06-26T13:24:40.152" v="447"/>
          <ac:spMkLst>
            <pc:docMk/>
            <pc:sldMk cId="2225824175" sldId="310"/>
            <ac:spMk id="38" creationId="{01C7B46D-2FEF-4FAA-915B-8B21A66BB647}"/>
          </ac:spMkLst>
        </pc:spChg>
        <pc:spChg chg="add del">
          <ac:chgData name="Mariusz Kędzierski" userId="S::mariusz.kedzierski@uj.edu.pl::29b4d553-a9e0-4543-a434-0d477a023c37" providerId="AD" clId="Web-{80454ADC-2E26-E719-31F8-8EC7B6D2F8C7}" dt="2023-06-26T13:24:43.058" v="449"/>
          <ac:spMkLst>
            <pc:docMk/>
            <pc:sldMk cId="2225824175" sldId="310"/>
            <ac:spMk id="40" creationId="{262ABC4B-37D8-4218-BDD8-6DF6A00C0C80}"/>
          </ac:spMkLst>
        </pc:spChg>
        <pc:spChg chg="add">
          <ac:chgData name="Mariusz Kędzierski" userId="S::mariusz.kedzierski@uj.edu.pl::29b4d553-a9e0-4543-a434-0d477a023c37" providerId="AD" clId="Web-{80454ADC-2E26-E719-31F8-8EC7B6D2F8C7}" dt="2023-06-26T13:24:43.074" v="450"/>
          <ac:spMkLst>
            <pc:docMk/>
            <pc:sldMk cId="2225824175" sldId="310"/>
            <ac:spMk id="42" creationId="{BFDC535F-AC0A-417D-96AB-6706BECACD95}"/>
          </ac:spMkLst>
        </pc:spChg>
        <pc:spChg chg="add">
          <ac:chgData name="Mariusz Kędzierski" userId="S::mariusz.kedzierski@uj.edu.pl::29b4d553-a9e0-4543-a434-0d477a023c37" providerId="AD" clId="Web-{80454ADC-2E26-E719-31F8-8EC7B6D2F8C7}" dt="2023-06-26T13:24:43.074" v="450"/>
          <ac:spMkLst>
            <pc:docMk/>
            <pc:sldMk cId="2225824175" sldId="310"/>
            <ac:spMk id="43" creationId="{97AAAF8E-31DB-4148-8FCA-4D8233D691C6}"/>
          </ac:spMkLst>
        </pc:spChg>
        <pc:spChg chg="add">
          <ac:chgData name="Mariusz Kędzierski" userId="S::mariusz.kedzierski@uj.edu.pl::29b4d553-a9e0-4543-a434-0d477a023c37" providerId="AD" clId="Web-{80454ADC-2E26-E719-31F8-8EC7B6D2F8C7}" dt="2023-06-26T13:24:43.074" v="450"/>
          <ac:spMkLst>
            <pc:docMk/>
            <pc:sldMk cId="2225824175" sldId="310"/>
            <ac:spMk id="44" creationId="{AA274328-4774-4DF9-BA53-452565122FBB}"/>
          </ac:spMkLst>
        </pc:spChg>
        <pc:spChg chg="add">
          <ac:chgData name="Mariusz Kędzierski" userId="S::mariusz.kedzierski@uj.edu.pl::29b4d553-a9e0-4543-a434-0d477a023c37" providerId="AD" clId="Web-{80454ADC-2E26-E719-31F8-8EC7B6D2F8C7}" dt="2023-06-26T13:24:43.074" v="450"/>
          <ac:spMkLst>
            <pc:docMk/>
            <pc:sldMk cId="2225824175" sldId="310"/>
            <ac:spMk id="45" creationId="{01C7B46D-2FEF-4FAA-915B-8B21A66BB647}"/>
          </ac:spMkLst>
        </pc:spChg>
        <pc:picChg chg="add mod ord">
          <ac:chgData name="Mariusz Kędzierski" userId="S::mariusz.kedzierski@uj.edu.pl::29b4d553-a9e0-4543-a434-0d477a023c37" providerId="AD" clId="Web-{80454ADC-2E26-E719-31F8-8EC7B6D2F8C7}" dt="2023-06-26T13:24:43.074" v="450"/>
          <ac:picMkLst>
            <pc:docMk/>
            <pc:sldMk cId="2225824175" sldId="310"/>
            <ac:picMk id="2" creationId="{CA3EB7AE-CF24-6246-5858-DA6BDD71A2CD}"/>
          </ac:picMkLst>
        </pc:picChg>
        <pc:picChg chg="mod">
          <ac:chgData name="Mariusz Kędzierski" userId="S::mariusz.kedzierski@uj.edu.pl::29b4d553-a9e0-4543-a434-0d477a023c37" providerId="AD" clId="Web-{80454ADC-2E26-E719-31F8-8EC7B6D2F8C7}" dt="2023-06-26T13:24:43.074" v="450"/>
          <ac:picMkLst>
            <pc:docMk/>
            <pc:sldMk cId="2225824175" sldId="310"/>
            <ac:picMk id="3" creationId="{2C971AB6-4CA7-EE0C-ADC1-4F5D372B1F5E}"/>
          </ac:picMkLst>
        </pc:picChg>
        <pc:picChg chg="add mod ord">
          <ac:chgData name="Mariusz Kędzierski" userId="S::mariusz.kedzierski@uj.edu.pl::29b4d553-a9e0-4543-a434-0d477a023c37" providerId="AD" clId="Web-{80454ADC-2E26-E719-31F8-8EC7B6D2F8C7}" dt="2023-06-26T13:24:43.074" v="450"/>
          <ac:picMkLst>
            <pc:docMk/>
            <pc:sldMk cId="2225824175" sldId="310"/>
            <ac:picMk id="5" creationId="{C948900B-18A0-DE54-C526-3E2CB42C4729}"/>
          </ac:picMkLst>
        </pc:picChg>
        <pc:cxnChg chg="add del">
          <ac:chgData name="Mariusz Kędzierski" userId="S::mariusz.kedzierski@uj.edu.pl::29b4d553-a9e0-4543-a434-0d477a023c37" providerId="AD" clId="Web-{80454ADC-2E26-E719-31F8-8EC7B6D2F8C7}" dt="2023-06-26T13:23:36.463" v="433"/>
          <ac:cxnSpMkLst>
            <pc:docMk/>
            <pc:sldMk cId="2225824175" sldId="310"/>
            <ac:cxnSpMk id="11" creationId="{7855A9B5-1710-4B19-B0F1-CDFDD4ED5B7E}"/>
          </ac:cxnSpMkLst>
        </pc:cxnChg>
        <pc:cxnChg chg="add del">
          <ac:chgData name="Mariusz Kędzierski" userId="S::mariusz.kedzierski@uj.edu.pl::29b4d553-a9e0-4543-a434-0d477a023c37" providerId="AD" clId="Web-{80454ADC-2E26-E719-31F8-8EC7B6D2F8C7}" dt="2023-06-26T13:24:43.074" v="450"/>
          <ac:cxnSpMkLst>
            <pc:docMk/>
            <pc:sldMk cId="2225824175" sldId="310"/>
            <ac:cxnSpMk id="20" creationId="{740F83A4-FAC4-4867-95A5-BBFD280C7BF5}"/>
          </ac:cxnSpMkLst>
        </pc:cxnChg>
      </pc:sldChg>
      <pc:sldChg chg="add del">
        <pc:chgData name="Mariusz Kędzierski" userId="S::mariusz.kedzierski@uj.edu.pl::29b4d553-a9e0-4543-a434-0d477a023c37" providerId="AD" clId="Web-{80454ADC-2E26-E719-31F8-8EC7B6D2F8C7}" dt="2023-06-26T13:23:07.556" v="428"/>
        <pc:sldMkLst>
          <pc:docMk/>
          <pc:sldMk cId="1860891500" sldId="311"/>
        </pc:sldMkLst>
      </pc:sldChg>
      <pc:sldChg chg="addSp delSp modSp add mod setBg setClrOvrMap">
        <pc:chgData name="Mariusz Kędzierski" userId="S::mariusz.kedzierski@uj.edu.pl::29b4d553-a9e0-4543-a434-0d477a023c37" providerId="AD" clId="Web-{80454ADC-2E26-E719-31F8-8EC7B6D2F8C7}" dt="2023-06-26T13:25:41.373" v="460" actId="1076"/>
        <pc:sldMkLst>
          <pc:docMk/>
          <pc:sldMk cId="1153878527" sldId="312"/>
        </pc:sldMkLst>
        <pc:spChg chg="mod ord">
          <ac:chgData name="Mariusz Kędzierski" userId="S::mariusz.kedzierski@uj.edu.pl::29b4d553-a9e0-4543-a434-0d477a023c37" providerId="AD" clId="Web-{80454ADC-2E26-E719-31F8-8EC7B6D2F8C7}" dt="2023-06-26T13:25:14.981" v="453"/>
          <ac:spMkLst>
            <pc:docMk/>
            <pc:sldMk cId="1153878527" sldId="312"/>
            <ac:spMk id="4" creationId="{C5A88049-0961-4719-AD39-A21551C8F956}"/>
          </ac:spMkLst>
        </pc:spChg>
        <pc:spChg chg="add del">
          <ac:chgData name="Mariusz Kędzierski" userId="S::mariusz.kedzierski@uj.edu.pl::29b4d553-a9e0-4543-a434-0d477a023c37" providerId="AD" clId="Web-{80454ADC-2E26-E719-31F8-8EC7B6D2F8C7}" dt="2023-06-26T13:25:14.981" v="453"/>
          <ac:spMkLst>
            <pc:docMk/>
            <pc:sldMk cId="1153878527" sldId="312"/>
            <ac:spMk id="9" creationId="{D40791F6-715D-481A-9C4A-3645AECFD5A0}"/>
          </ac:spMkLst>
        </pc:spChg>
        <pc:spChg chg="add del">
          <ac:chgData name="Mariusz Kędzierski" userId="S::mariusz.kedzierski@uj.edu.pl::29b4d553-a9e0-4543-a434-0d477a023c37" providerId="AD" clId="Web-{80454ADC-2E26-E719-31F8-8EC7B6D2F8C7}" dt="2023-06-26T13:25:14.981" v="453"/>
          <ac:spMkLst>
            <pc:docMk/>
            <pc:sldMk cId="1153878527" sldId="312"/>
            <ac:spMk id="13" creationId="{811CBAFA-D7E0-40A7-BB94-2C05304B407B}"/>
          </ac:spMkLst>
        </pc:spChg>
        <pc:spChg chg="add">
          <ac:chgData name="Mariusz Kędzierski" userId="S::mariusz.kedzierski@uj.edu.pl::29b4d553-a9e0-4543-a434-0d477a023c37" providerId="AD" clId="Web-{80454ADC-2E26-E719-31F8-8EC7B6D2F8C7}" dt="2023-06-26T13:25:14.981" v="453"/>
          <ac:spMkLst>
            <pc:docMk/>
            <pc:sldMk cId="1153878527" sldId="312"/>
            <ac:spMk id="18" creationId="{E844E128-FF69-4E9F-8327-6B504B3C5AE1}"/>
          </ac:spMkLst>
        </pc:spChg>
        <pc:picChg chg="mod">
          <ac:chgData name="Mariusz Kędzierski" userId="S::mariusz.kedzierski@uj.edu.pl::29b4d553-a9e0-4543-a434-0d477a023c37" providerId="AD" clId="Web-{80454ADC-2E26-E719-31F8-8EC7B6D2F8C7}" dt="2023-06-26T13:25:35.966" v="459" actId="14100"/>
          <ac:picMkLst>
            <pc:docMk/>
            <pc:sldMk cId="1153878527" sldId="312"/>
            <ac:picMk id="2" creationId="{89602A7A-CA12-786A-1D51-C403812366B3}"/>
          </ac:picMkLst>
        </pc:picChg>
        <pc:picChg chg="mod">
          <ac:chgData name="Mariusz Kędzierski" userId="S::mariusz.kedzierski@uj.edu.pl::29b4d553-a9e0-4543-a434-0d477a023c37" providerId="AD" clId="Web-{80454ADC-2E26-E719-31F8-8EC7B6D2F8C7}" dt="2023-06-26T13:25:41.373" v="460" actId="1076"/>
          <ac:picMkLst>
            <pc:docMk/>
            <pc:sldMk cId="1153878527" sldId="312"/>
            <ac:picMk id="3" creationId="{FFE4B95E-7D62-40BF-91E8-9B6FED07923A}"/>
          </ac:picMkLst>
        </pc:picChg>
        <pc:cxnChg chg="add del">
          <ac:chgData name="Mariusz Kędzierski" userId="S::mariusz.kedzierski@uj.edu.pl::29b4d553-a9e0-4543-a434-0d477a023c37" providerId="AD" clId="Web-{80454ADC-2E26-E719-31F8-8EC7B6D2F8C7}" dt="2023-06-26T13:25:14.981" v="453"/>
          <ac:cxnSpMkLst>
            <pc:docMk/>
            <pc:sldMk cId="1153878527" sldId="312"/>
            <ac:cxnSpMk id="11" creationId="{740F83A4-FAC4-4867-95A5-BBFD280C7BF5}"/>
          </ac:cxnSpMkLst>
        </pc:cxnChg>
        <pc:cxnChg chg="add">
          <ac:chgData name="Mariusz Kędzierski" userId="S::mariusz.kedzierski@uj.edu.pl::29b4d553-a9e0-4543-a434-0d477a023c37" providerId="AD" clId="Web-{80454ADC-2E26-E719-31F8-8EC7B6D2F8C7}" dt="2023-06-26T13:25:14.981" v="453"/>
          <ac:cxnSpMkLst>
            <pc:docMk/>
            <pc:sldMk cId="1153878527" sldId="312"/>
            <ac:cxnSpMk id="20" creationId="{055CEADF-09EA-423C-8C45-F94AF44D5AF0}"/>
          </ac:cxnSpMkLst>
        </pc:cxnChg>
      </pc:sldChg>
      <pc:sldMasterChg chg="add addSldLayout">
        <pc:chgData name="Mariusz Kędzierski" userId="S::mariusz.kedzierski@uj.edu.pl::29b4d553-a9e0-4543-a434-0d477a023c37" providerId="AD" clId="Web-{80454ADC-2E26-E719-31F8-8EC7B6D2F8C7}" dt="2023-06-26T11:31:56.664" v="15"/>
        <pc:sldMasterMkLst>
          <pc:docMk/>
          <pc:sldMasterMk cId="2626758233" sldId="2147483758"/>
        </pc:sldMasterMkLst>
        <pc:sldLayoutChg chg="add">
          <pc:chgData name="Mariusz Kędzierski" userId="S::mariusz.kedzierski@uj.edu.pl::29b4d553-a9e0-4543-a434-0d477a023c37" providerId="AD" clId="Web-{80454ADC-2E26-E719-31F8-8EC7B6D2F8C7}" dt="2023-06-26T11:31:56.664" v="15"/>
          <pc:sldLayoutMkLst>
            <pc:docMk/>
            <pc:sldMasterMk cId="2626758233" sldId="2147483758"/>
            <pc:sldLayoutMk cId="621760698" sldId="2147483759"/>
          </pc:sldLayoutMkLst>
        </pc:sldLayoutChg>
        <pc:sldLayoutChg chg="add">
          <pc:chgData name="Mariusz Kędzierski" userId="S::mariusz.kedzierski@uj.edu.pl::29b4d553-a9e0-4543-a434-0d477a023c37" providerId="AD" clId="Web-{80454ADC-2E26-E719-31F8-8EC7B6D2F8C7}" dt="2023-06-26T11:31:56.664" v="15"/>
          <pc:sldLayoutMkLst>
            <pc:docMk/>
            <pc:sldMasterMk cId="2626758233" sldId="2147483758"/>
            <pc:sldLayoutMk cId="3736325213" sldId="2147483760"/>
          </pc:sldLayoutMkLst>
        </pc:sldLayoutChg>
        <pc:sldLayoutChg chg="add">
          <pc:chgData name="Mariusz Kędzierski" userId="S::mariusz.kedzierski@uj.edu.pl::29b4d553-a9e0-4543-a434-0d477a023c37" providerId="AD" clId="Web-{80454ADC-2E26-E719-31F8-8EC7B6D2F8C7}" dt="2023-06-26T11:31:56.664" v="15"/>
          <pc:sldLayoutMkLst>
            <pc:docMk/>
            <pc:sldMasterMk cId="2626758233" sldId="2147483758"/>
            <pc:sldLayoutMk cId="2007173192" sldId="2147483761"/>
          </pc:sldLayoutMkLst>
        </pc:sldLayoutChg>
        <pc:sldLayoutChg chg="add">
          <pc:chgData name="Mariusz Kędzierski" userId="S::mariusz.kedzierski@uj.edu.pl::29b4d553-a9e0-4543-a434-0d477a023c37" providerId="AD" clId="Web-{80454ADC-2E26-E719-31F8-8EC7B6D2F8C7}" dt="2023-06-26T11:31:56.664" v="15"/>
          <pc:sldLayoutMkLst>
            <pc:docMk/>
            <pc:sldMasterMk cId="2626758233" sldId="2147483758"/>
            <pc:sldLayoutMk cId="1973462315" sldId="2147483762"/>
          </pc:sldLayoutMkLst>
        </pc:sldLayoutChg>
        <pc:sldLayoutChg chg="add">
          <pc:chgData name="Mariusz Kędzierski" userId="S::mariusz.kedzierski@uj.edu.pl::29b4d553-a9e0-4543-a434-0d477a023c37" providerId="AD" clId="Web-{80454ADC-2E26-E719-31F8-8EC7B6D2F8C7}" dt="2023-06-26T11:31:56.664" v="15"/>
          <pc:sldLayoutMkLst>
            <pc:docMk/>
            <pc:sldMasterMk cId="2626758233" sldId="2147483758"/>
            <pc:sldLayoutMk cId="391463664" sldId="2147483763"/>
          </pc:sldLayoutMkLst>
        </pc:sldLayoutChg>
        <pc:sldLayoutChg chg="add">
          <pc:chgData name="Mariusz Kędzierski" userId="S::mariusz.kedzierski@uj.edu.pl::29b4d553-a9e0-4543-a434-0d477a023c37" providerId="AD" clId="Web-{80454ADC-2E26-E719-31F8-8EC7B6D2F8C7}" dt="2023-06-26T11:31:56.664" v="15"/>
          <pc:sldLayoutMkLst>
            <pc:docMk/>
            <pc:sldMasterMk cId="2626758233" sldId="2147483758"/>
            <pc:sldLayoutMk cId="2469542582" sldId="2147483764"/>
          </pc:sldLayoutMkLst>
        </pc:sldLayoutChg>
        <pc:sldLayoutChg chg="add">
          <pc:chgData name="Mariusz Kędzierski" userId="S::mariusz.kedzierski@uj.edu.pl::29b4d553-a9e0-4543-a434-0d477a023c37" providerId="AD" clId="Web-{80454ADC-2E26-E719-31F8-8EC7B6D2F8C7}" dt="2023-06-26T11:31:56.664" v="15"/>
          <pc:sldLayoutMkLst>
            <pc:docMk/>
            <pc:sldMasterMk cId="2626758233" sldId="2147483758"/>
            <pc:sldLayoutMk cId="1918897311" sldId="2147483765"/>
          </pc:sldLayoutMkLst>
        </pc:sldLayoutChg>
        <pc:sldLayoutChg chg="add">
          <pc:chgData name="Mariusz Kędzierski" userId="S::mariusz.kedzierski@uj.edu.pl::29b4d553-a9e0-4543-a434-0d477a023c37" providerId="AD" clId="Web-{80454ADC-2E26-E719-31F8-8EC7B6D2F8C7}" dt="2023-06-26T11:31:56.664" v="15"/>
          <pc:sldLayoutMkLst>
            <pc:docMk/>
            <pc:sldMasterMk cId="2626758233" sldId="2147483758"/>
            <pc:sldLayoutMk cId="2082095726" sldId="2147483766"/>
          </pc:sldLayoutMkLst>
        </pc:sldLayoutChg>
        <pc:sldLayoutChg chg="add">
          <pc:chgData name="Mariusz Kędzierski" userId="S::mariusz.kedzierski@uj.edu.pl::29b4d553-a9e0-4543-a434-0d477a023c37" providerId="AD" clId="Web-{80454ADC-2E26-E719-31F8-8EC7B6D2F8C7}" dt="2023-06-26T11:31:56.664" v="15"/>
          <pc:sldLayoutMkLst>
            <pc:docMk/>
            <pc:sldMasterMk cId="2626758233" sldId="2147483758"/>
            <pc:sldLayoutMk cId="621627015" sldId="2147483767"/>
          </pc:sldLayoutMkLst>
        </pc:sldLayoutChg>
        <pc:sldLayoutChg chg="add">
          <pc:chgData name="Mariusz Kędzierski" userId="S::mariusz.kedzierski@uj.edu.pl::29b4d553-a9e0-4543-a434-0d477a023c37" providerId="AD" clId="Web-{80454ADC-2E26-E719-31F8-8EC7B6D2F8C7}" dt="2023-06-26T11:31:56.664" v="15"/>
          <pc:sldLayoutMkLst>
            <pc:docMk/>
            <pc:sldMasterMk cId="2626758233" sldId="2147483758"/>
            <pc:sldLayoutMk cId="1991778130" sldId="2147483768"/>
          </pc:sldLayoutMkLst>
        </pc:sldLayoutChg>
        <pc:sldLayoutChg chg="add">
          <pc:chgData name="Mariusz Kędzierski" userId="S::mariusz.kedzierski@uj.edu.pl::29b4d553-a9e0-4543-a434-0d477a023c37" providerId="AD" clId="Web-{80454ADC-2E26-E719-31F8-8EC7B6D2F8C7}" dt="2023-06-26T11:31:56.664" v="15"/>
          <pc:sldLayoutMkLst>
            <pc:docMk/>
            <pc:sldMasterMk cId="2626758233" sldId="2147483758"/>
            <pc:sldLayoutMk cId="3491214359" sldId="2147483769"/>
          </pc:sldLayoutMkLst>
        </pc:sldLayoutChg>
      </pc:sldMaster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svg"/><Relationship Id="rId1" Type="http://schemas.openxmlformats.org/officeDocument/2006/relationships/image" Target="../media/image48.png"/><Relationship Id="rId6" Type="http://schemas.openxmlformats.org/officeDocument/2006/relationships/image" Target="../media/image53.svg"/><Relationship Id="rId5" Type="http://schemas.openxmlformats.org/officeDocument/2006/relationships/image" Target="../media/image52.png"/><Relationship Id="rId4" Type="http://schemas.openxmlformats.org/officeDocument/2006/relationships/image" Target="../media/image51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svg"/><Relationship Id="rId1" Type="http://schemas.openxmlformats.org/officeDocument/2006/relationships/image" Target="../media/image48.png"/><Relationship Id="rId6" Type="http://schemas.openxmlformats.org/officeDocument/2006/relationships/image" Target="../media/image53.svg"/><Relationship Id="rId5" Type="http://schemas.openxmlformats.org/officeDocument/2006/relationships/image" Target="../media/image52.png"/><Relationship Id="rId4" Type="http://schemas.openxmlformats.org/officeDocument/2006/relationships/image" Target="../media/image5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88F0BB-4E07-41BB-8F1E-47585C944CC2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7F55D32-B2DE-4CCA-A3A5-C17393FC785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 err="1"/>
            <a:t>Bonneuil</a:t>
          </a:r>
          <a:r>
            <a:rPr lang="en-US" dirty="0"/>
            <a:t> </a:t>
          </a:r>
          <a:r>
            <a:rPr lang="en-US" dirty="0" err="1"/>
            <a:t>i</a:t>
          </a:r>
          <a:r>
            <a:rPr lang="en-US" dirty="0"/>
            <a:t> </a:t>
          </a:r>
          <a:r>
            <a:rPr lang="en-US" dirty="0" err="1"/>
            <a:t>Fressoz</a:t>
          </a:r>
          <a:r>
            <a:rPr lang="en-US" dirty="0"/>
            <a:t> </a:t>
          </a:r>
          <a:r>
            <a:rPr lang="en-US" dirty="0" err="1"/>
            <a:t>przekonująco</a:t>
          </a:r>
          <a:r>
            <a:rPr lang="en-US" dirty="0"/>
            <a:t> </a:t>
          </a:r>
          <a:r>
            <a:rPr lang="en-US" dirty="0" err="1"/>
            <a:t>kwestionują</a:t>
          </a:r>
          <a:r>
            <a:rPr lang="en-US" dirty="0"/>
            <a:t> to, co </a:t>
          </a:r>
          <a:r>
            <a:rPr lang="en-US" dirty="0" err="1"/>
            <a:t>nazywają</a:t>
          </a:r>
          <a:r>
            <a:rPr lang="en-US" dirty="0"/>
            <a:t> "</a:t>
          </a:r>
          <a:r>
            <a:rPr lang="en-US" dirty="0" err="1"/>
            <a:t>geokratyczną</a:t>
          </a:r>
          <a:r>
            <a:rPr lang="en-US" dirty="0"/>
            <a:t>" </a:t>
          </a:r>
          <a:r>
            <a:rPr lang="en-US" dirty="0" err="1"/>
            <a:t>wielką</a:t>
          </a:r>
          <a:r>
            <a:rPr lang="en-US" dirty="0"/>
            <a:t> </a:t>
          </a:r>
          <a:r>
            <a:rPr lang="en-US" dirty="0" err="1"/>
            <a:t>narracją</a:t>
          </a:r>
          <a:r>
            <a:rPr lang="en-US" dirty="0"/>
            <a:t>, </a:t>
          </a:r>
          <a:r>
            <a:rPr lang="en-US" dirty="0" err="1"/>
            <a:t>która</a:t>
          </a:r>
          <a:r>
            <a:rPr lang="en-US" dirty="0"/>
            <a:t> </a:t>
          </a:r>
          <a:r>
            <a:rPr lang="en-US" dirty="0" err="1"/>
            <a:t>przedstawia</a:t>
          </a:r>
          <a:r>
            <a:rPr lang="en-US" dirty="0"/>
            <a:t> </a:t>
          </a:r>
          <a:r>
            <a:rPr lang="en-US" dirty="0" err="1"/>
            <a:t>Ziemię</a:t>
          </a:r>
          <a:r>
            <a:rPr lang="en-US" dirty="0"/>
            <a:t> </a:t>
          </a:r>
          <a:r>
            <a:rPr lang="en-US" dirty="0" err="1"/>
            <a:t>jako</a:t>
          </a:r>
          <a:r>
            <a:rPr lang="en-US" dirty="0"/>
            <a:t> "</a:t>
          </a:r>
          <a:r>
            <a:rPr lang="en-US" dirty="0" err="1"/>
            <a:t>widzianą</a:t>
          </a:r>
          <a:r>
            <a:rPr lang="en-US" dirty="0"/>
            <a:t> </a:t>
          </a:r>
          <a:r>
            <a:rPr lang="en-US" dirty="0" err="1"/>
            <a:t>znikąd</a:t>
          </a:r>
          <a:r>
            <a:rPr lang="en-US" dirty="0"/>
            <a:t>" </a:t>
          </a:r>
          <a:r>
            <a:rPr lang="en-US" dirty="0" err="1"/>
            <a:t>i</a:t>
          </a:r>
          <a:r>
            <a:rPr lang="en-US" dirty="0"/>
            <a:t> </a:t>
          </a:r>
          <a:r>
            <a:rPr lang="en-US" dirty="0" err="1"/>
            <a:t>redukuje</a:t>
          </a:r>
          <a:r>
            <a:rPr lang="en-US" dirty="0"/>
            <a:t> </a:t>
          </a:r>
          <a:r>
            <a:rPr lang="en-US" dirty="0" err="1"/>
            <a:t>historię</a:t>
          </a:r>
          <a:r>
            <a:rPr lang="en-US" dirty="0"/>
            <a:t> "do </a:t>
          </a:r>
          <a:r>
            <a:rPr lang="en-US" dirty="0" err="1"/>
            <a:t>zestawu</a:t>
          </a:r>
          <a:r>
            <a:rPr lang="en-US" dirty="0"/>
            <a:t> </a:t>
          </a:r>
          <a:r>
            <a:rPr lang="en-US" dirty="0" err="1"/>
            <a:t>wykładniczych</a:t>
          </a:r>
          <a:r>
            <a:rPr lang="en-US" dirty="0"/>
            <a:t> </a:t>
          </a:r>
          <a:r>
            <a:rPr lang="en-US" dirty="0" err="1"/>
            <a:t>wykresów</a:t>
          </a:r>
          <a:r>
            <a:rPr lang="en-US" dirty="0"/>
            <a:t>".</a:t>
          </a:r>
        </a:p>
      </dgm:t>
    </dgm:pt>
    <dgm:pt modelId="{641C71CD-EF51-4F2E-9EA3-A25B59A1E712}" type="parTrans" cxnId="{22815DF6-2657-4414-A90D-1D6AA96E06D0}">
      <dgm:prSet/>
      <dgm:spPr/>
      <dgm:t>
        <a:bodyPr/>
        <a:lstStyle/>
        <a:p>
          <a:endParaRPr lang="en-US"/>
        </a:p>
      </dgm:t>
    </dgm:pt>
    <dgm:pt modelId="{41F9E8AE-9BBE-4226-9231-8839E19FBE1F}" type="sibTrans" cxnId="{22815DF6-2657-4414-A90D-1D6AA96E06D0}">
      <dgm:prSet/>
      <dgm:spPr/>
      <dgm:t>
        <a:bodyPr/>
        <a:lstStyle/>
        <a:p>
          <a:endParaRPr lang="en-US"/>
        </a:p>
      </dgm:t>
    </dgm:pt>
    <dgm:pt modelId="{09A4EDA0-22D8-44C1-9C95-302D9B0C770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Teraz to </a:t>
          </a:r>
          <a:r>
            <a:rPr lang="en-US" dirty="0" err="1"/>
            <a:t>nauki</a:t>
          </a:r>
          <a:r>
            <a:rPr lang="en-US" dirty="0"/>
            <a:t> o </a:t>
          </a:r>
          <a:r>
            <a:rPr lang="en-US" dirty="0" err="1"/>
            <a:t>systemie</a:t>
          </a:r>
          <a:r>
            <a:rPr lang="en-US" dirty="0"/>
            <a:t> </a:t>
          </a:r>
          <a:r>
            <a:rPr lang="en-US" dirty="0" err="1"/>
            <a:t>ziemskim</a:t>
          </a:r>
          <a:r>
            <a:rPr lang="en-US" dirty="0"/>
            <a:t>, a </a:t>
          </a:r>
          <a:r>
            <a:rPr lang="en-US" dirty="0" err="1"/>
            <a:t>nie</a:t>
          </a:r>
          <a:r>
            <a:rPr lang="en-US" dirty="0"/>
            <a:t> </a:t>
          </a:r>
          <a:r>
            <a:rPr lang="en-US" dirty="0" err="1"/>
            <a:t>historycy</a:t>
          </a:r>
          <a:r>
            <a:rPr lang="en-US" dirty="0"/>
            <a:t>, </a:t>
          </a:r>
          <a:r>
            <a:rPr lang="en-US" dirty="0" err="1"/>
            <a:t>nazywają</a:t>
          </a:r>
          <a:r>
            <a:rPr lang="en-US" dirty="0"/>
            <a:t> </a:t>
          </a:r>
          <a:r>
            <a:rPr lang="en-US" dirty="0" err="1"/>
            <a:t>epokę</a:t>
          </a:r>
          <a:r>
            <a:rPr lang="en-US" dirty="0"/>
            <a:t>, w </a:t>
          </a:r>
          <a:r>
            <a:rPr lang="en-US" dirty="0" err="1"/>
            <a:t>której</a:t>
          </a:r>
          <a:r>
            <a:rPr lang="en-US" dirty="0"/>
            <a:t> </a:t>
          </a:r>
          <a:r>
            <a:rPr lang="en-US" dirty="0" err="1"/>
            <a:t>żyjemy</a:t>
          </a:r>
          <a:r>
            <a:rPr lang="en-US" dirty="0">
              <a:latin typeface="Garamond" panose="020F0302020204030204"/>
            </a:rPr>
            <a:t>.</a:t>
          </a:r>
          <a:endParaRPr lang="en-US" dirty="0"/>
        </a:p>
      </dgm:t>
    </dgm:pt>
    <dgm:pt modelId="{3B9F8761-5D77-4B5E-9EE6-AB791AC62B49}" type="parTrans" cxnId="{9D8F6EFD-4DCC-40B2-AB49-57806346646F}">
      <dgm:prSet/>
      <dgm:spPr/>
      <dgm:t>
        <a:bodyPr/>
        <a:lstStyle/>
        <a:p>
          <a:endParaRPr lang="en-US"/>
        </a:p>
      </dgm:t>
    </dgm:pt>
    <dgm:pt modelId="{568EB57D-0CE0-41B5-9789-66589746FF61}" type="sibTrans" cxnId="{9D8F6EFD-4DCC-40B2-AB49-57806346646F}">
      <dgm:prSet/>
      <dgm:spPr/>
      <dgm:t>
        <a:bodyPr/>
        <a:lstStyle/>
        <a:p>
          <a:endParaRPr lang="en-US"/>
        </a:p>
      </dgm:t>
    </dgm:pt>
    <dgm:pt modelId="{DEF53A7B-6D6B-4AA3-8846-629A2FFA6EB7}">
      <dgm:prSet/>
      <dgm:spPr/>
      <dgm:t>
        <a:bodyPr/>
        <a:lstStyle/>
        <a:p>
          <a:pPr rtl="0">
            <a:lnSpc>
              <a:spcPct val="100000"/>
            </a:lnSpc>
          </a:pPr>
          <a:r>
            <a:rPr lang="en-US" dirty="0" err="1"/>
            <a:t>Można</a:t>
          </a:r>
          <a:r>
            <a:rPr lang="en-US" dirty="0"/>
            <a:t> </a:t>
          </a:r>
          <a:r>
            <a:rPr lang="en-US" dirty="0" err="1">
              <a:latin typeface="Garamond" panose="020F0302020204030204"/>
            </a:rPr>
            <a:t>obecnie</a:t>
          </a:r>
          <a:r>
            <a:rPr lang="en-US" dirty="0">
              <a:latin typeface="Garamond" panose="020F0302020204030204"/>
            </a:rPr>
            <a:t> </a:t>
          </a:r>
          <a:r>
            <a:rPr lang="en-US" dirty="0" err="1"/>
            <a:t>pisać</a:t>
          </a:r>
          <a:r>
            <a:rPr lang="en-US" dirty="0"/>
            <a:t> </a:t>
          </a:r>
          <a:r>
            <a:rPr lang="en-US" dirty="0" err="1"/>
            <a:t>całe</a:t>
          </a:r>
          <a:r>
            <a:rPr lang="en-US" dirty="0"/>
            <a:t> </a:t>
          </a:r>
          <a:r>
            <a:rPr lang="en-US" dirty="0" err="1"/>
            <a:t>książki</a:t>
          </a:r>
          <a:r>
            <a:rPr lang="en-US" dirty="0"/>
            <a:t> o </a:t>
          </a:r>
          <a:r>
            <a:rPr lang="en-US" dirty="0" err="1"/>
            <a:t>kryzysie</a:t>
          </a:r>
          <a:r>
            <a:rPr lang="en-US" dirty="0"/>
            <a:t> </a:t>
          </a:r>
          <a:r>
            <a:rPr lang="en-US" dirty="0" err="1"/>
            <a:t>ekologicznym</a:t>
          </a:r>
          <a:r>
            <a:rPr lang="en-US" dirty="0"/>
            <a:t>, o </a:t>
          </a:r>
          <a:r>
            <a:rPr lang="en-US" dirty="0" err="1"/>
            <a:t>polityce</a:t>
          </a:r>
          <a:r>
            <a:rPr lang="en-US" dirty="0"/>
            <a:t> </a:t>
          </a:r>
          <a:r>
            <a:rPr lang="en-US" dirty="0" err="1"/>
            <a:t>natury</a:t>
          </a:r>
          <a:r>
            <a:rPr lang="en-US" dirty="0"/>
            <a:t>, o </a:t>
          </a:r>
          <a:r>
            <a:rPr lang="en-US" dirty="0" err="1"/>
            <a:t>antropocenie</a:t>
          </a:r>
          <a:r>
            <a:rPr lang="en-US" dirty="0"/>
            <a:t> </a:t>
          </a:r>
          <a:r>
            <a:rPr lang="en-US" dirty="0" err="1"/>
            <a:t>i</a:t>
          </a:r>
          <a:r>
            <a:rPr lang="en-US" dirty="0"/>
            <a:t> </a:t>
          </a:r>
          <a:r>
            <a:rPr lang="en-US" dirty="0" err="1"/>
            <a:t>sytuacji</a:t>
          </a:r>
          <a:r>
            <a:rPr lang="en-US" dirty="0"/>
            <a:t> Gai, </a:t>
          </a:r>
          <a:r>
            <a:rPr lang="en-US" dirty="0" err="1"/>
            <a:t>nie</a:t>
          </a:r>
          <a:r>
            <a:rPr lang="en-US" dirty="0"/>
            <a:t> </a:t>
          </a:r>
          <a:r>
            <a:rPr lang="en-US" dirty="0" err="1"/>
            <a:t>wspominając</a:t>
          </a:r>
          <a:r>
            <a:rPr lang="en-US" dirty="0"/>
            <a:t> </a:t>
          </a:r>
          <a:r>
            <a:rPr lang="en-US" dirty="0" err="1"/>
            <a:t>nawet</a:t>
          </a:r>
          <a:r>
            <a:rPr lang="en-US" dirty="0"/>
            <a:t> o </a:t>
          </a:r>
          <a:r>
            <a:rPr lang="en-US" dirty="0" err="1"/>
            <a:t>kapitalizmie</a:t>
          </a:r>
          <a:r>
            <a:rPr lang="en-US" dirty="0"/>
            <a:t>, </a:t>
          </a:r>
          <a:r>
            <a:rPr lang="en-US" dirty="0" err="1"/>
            <a:t>wojnie</a:t>
          </a:r>
          <a:r>
            <a:rPr lang="en-US" dirty="0"/>
            <a:t> </a:t>
          </a:r>
          <a:r>
            <a:rPr lang="en-US" dirty="0" err="1"/>
            <a:t>czy</a:t>
          </a:r>
          <a:r>
            <a:rPr lang="en-US" dirty="0"/>
            <a:t> </a:t>
          </a:r>
          <a:r>
            <a:rPr lang="en-US" dirty="0" err="1"/>
            <a:t>Stanach</a:t>
          </a:r>
          <a:r>
            <a:rPr lang="en-US" dirty="0"/>
            <a:t> </a:t>
          </a:r>
          <a:r>
            <a:rPr lang="en-US" dirty="0" err="1"/>
            <a:t>Zjednoczonych</a:t>
          </a:r>
          <a:r>
            <a:rPr lang="en-US" dirty="0"/>
            <a:t>, ani </a:t>
          </a:r>
          <a:r>
            <a:rPr lang="en-US" dirty="0" err="1"/>
            <a:t>nawet</a:t>
          </a:r>
          <a:r>
            <a:rPr lang="en-US" dirty="0"/>
            <a:t> o </a:t>
          </a:r>
          <a:r>
            <a:rPr lang="en-US" dirty="0" err="1"/>
            <a:t>jednej</a:t>
          </a:r>
          <a:r>
            <a:rPr lang="en-US" dirty="0"/>
            <a:t> </a:t>
          </a:r>
          <a:r>
            <a:rPr lang="en-US" dirty="0" err="1"/>
            <a:t>dużej</a:t>
          </a:r>
          <a:r>
            <a:rPr lang="en-US" dirty="0"/>
            <a:t> </a:t>
          </a:r>
          <a:r>
            <a:rPr lang="en-US" dirty="0" err="1"/>
            <a:t>korporacji</a:t>
          </a:r>
          <a:r>
            <a:rPr lang="en-US" dirty="0">
              <a:latin typeface="Garamond" panose="020F0302020204030204"/>
            </a:rPr>
            <a:t>.</a:t>
          </a:r>
          <a:endParaRPr lang="en-US" dirty="0"/>
        </a:p>
      </dgm:t>
    </dgm:pt>
    <dgm:pt modelId="{4371F9F6-C0A6-4ACD-AE56-BC9BBBBBA684}" type="parTrans" cxnId="{2476B34D-2C8D-4D4D-A39B-88BA5DA8FD3C}">
      <dgm:prSet/>
      <dgm:spPr/>
      <dgm:t>
        <a:bodyPr/>
        <a:lstStyle/>
        <a:p>
          <a:endParaRPr lang="en-US"/>
        </a:p>
      </dgm:t>
    </dgm:pt>
    <dgm:pt modelId="{8FE41915-D82A-4B2F-B7A3-731E35A79DED}" type="sibTrans" cxnId="{2476B34D-2C8D-4D4D-A39B-88BA5DA8FD3C}">
      <dgm:prSet/>
      <dgm:spPr/>
      <dgm:t>
        <a:bodyPr/>
        <a:lstStyle/>
        <a:p>
          <a:endParaRPr lang="en-US"/>
        </a:p>
      </dgm:t>
    </dgm:pt>
    <dgm:pt modelId="{A78DBAEE-E4DB-4D3F-B68D-592E6C13BC3B}" type="pres">
      <dgm:prSet presAssocID="{B688F0BB-4E07-41BB-8F1E-47585C944CC2}" presName="root" presStyleCnt="0">
        <dgm:presLayoutVars>
          <dgm:dir/>
          <dgm:resizeHandles val="exact"/>
        </dgm:presLayoutVars>
      </dgm:prSet>
      <dgm:spPr/>
    </dgm:pt>
    <dgm:pt modelId="{4F93819A-1001-4482-86FE-04FA89C28114}" type="pres">
      <dgm:prSet presAssocID="{C7F55D32-B2DE-4CCA-A3A5-C17393FC7857}" presName="compNode" presStyleCnt="0"/>
      <dgm:spPr/>
    </dgm:pt>
    <dgm:pt modelId="{7F9C08E8-1930-400D-9422-6992E814099C}" type="pres">
      <dgm:prSet presAssocID="{C7F55D32-B2DE-4CCA-A3A5-C17393FC7857}" presName="bgRect" presStyleLbl="bgShp" presStyleIdx="0" presStyleCnt="3"/>
      <dgm:spPr/>
    </dgm:pt>
    <dgm:pt modelId="{24DF48F3-55DA-4436-99D1-DC43211FACDB}" type="pres">
      <dgm:prSet presAssocID="{C7F55D32-B2DE-4CCA-A3A5-C17393FC7857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ustomer Review"/>
        </a:ext>
      </dgm:extLst>
    </dgm:pt>
    <dgm:pt modelId="{479ACCCF-E0A5-4B1F-9E99-F5653C78BA7E}" type="pres">
      <dgm:prSet presAssocID="{C7F55D32-B2DE-4CCA-A3A5-C17393FC7857}" presName="spaceRect" presStyleCnt="0"/>
      <dgm:spPr/>
    </dgm:pt>
    <dgm:pt modelId="{3C137A4D-9CC4-4792-9B7F-0A01FDFFAF47}" type="pres">
      <dgm:prSet presAssocID="{C7F55D32-B2DE-4CCA-A3A5-C17393FC7857}" presName="parTx" presStyleLbl="revTx" presStyleIdx="0" presStyleCnt="3">
        <dgm:presLayoutVars>
          <dgm:chMax val="0"/>
          <dgm:chPref val="0"/>
        </dgm:presLayoutVars>
      </dgm:prSet>
      <dgm:spPr/>
    </dgm:pt>
    <dgm:pt modelId="{F85DCA5A-B088-4A62-9AFD-8540A3931B3F}" type="pres">
      <dgm:prSet presAssocID="{41F9E8AE-9BBE-4226-9231-8839E19FBE1F}" presName="sibTrans" presStyleCnt="0"/>
      <dgm:spPr/>
    </dgm:pt>
    <dgm:pt modelId="{64A393BB-FFD5-4192-8418-0141EB5073D7}" type="pres">
      <dgm:prSet presAssocID="{09A4EDA0-22D8-44C1-9C95-302D9B0C770A}" presName="compNode" presStyleCnt="0"/>
      <dgm:spPr/>
    </dgm:pt>
    <dgm:pt modelId="{5DB2B148-6926-440B-8AEB-7E34F1CE5F1A}" type="pres">
      <dgm:prSet presAssocID="{09A4EDA0-22D8-44C1-9C95-302D9B0C770A}" presName="bgRect" presStyleLbl="bgShp" presStyleIdx="1" presStyleCnt="3"/>
      <dgm:spPr/>
    </dgm:pt>
    <dgm:pt modelId="{F8A0D7B1-92D7-4FC6-B2AB-545303172514}" type="pres">
      <dgm:prSet presAssocID="{09A4EDA0-22D8-44C1-9C95-302D9B0C770A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ight Bulb and Gear"/>
        </a:ext>
      </dgm:extLst>
    </dgm:pt>
    <dgm:pt modelId="{7F0532B1-B3CF-4948-A88A-9BD7173BE2EC}" type="pres">
      <dgm:prSet presAssocID="{09A4EDA0-22D8-44C1-9C95-302D9B0C770A}" presName="spaceRect" presStyleCnt="0"/>
      <dgm:spPr/>
    </dgm:pt>
    <dgm:pt modelId="{AC1675BC-5A0C-4F9C-BA01-6BF7B971CCD3}" type="pres">
      <dgm:prSet presAssocID="{09A4EDA0-22D8-44C1-9C95-302D9B0C770A}" presName="parTx" presStyleLbl="revTx" presStyleIdx="1" presStyleCnt="3">
        <dgm:presLayoutVars>
          <dgm:chMax val="0"/>
          <dgm:chPref val="0"/>
        </dgm:presLayoutVars>
      </dgm:prSet>
      <dgm:spPr/>
    </dgm:pt>
    <dgm:pt modelId="{0BB79F96-0B32-4071-86F6-09FA835322D6}" type="pres">
      <dgm:prSet presAssocID="{568EB57D-0CE0-41B5-9789-66589746FF61}" presName="sibTrans" presStyleCnt="0"/>
      <dgm:spPr/>
    </dgm:pt>
    <dgm:pt modelId="{C8CB4DB6-F471-4E4E-A3BD-E2996DD74EC2}" type="pres">
      <dgm:prSet presAssocID="{DEF53A7B-6D6B-4AA3-8846-629A2FFA6EB7}" presName="compNode" presStyleCnt="0"/>
      <dgm:spPr/>
    </dgm:pt>
    <dgm:pt modelId="{1174A3D2-BE49-4577-A64A-AEB195FE245E}" type="pres">
      <dgm:prSet presAssocID="{DEF53A7B-6D6B-4AA3-8846-629A2FFA6EB7}" presName="bgRect" presStyleLbl="bgShp" presStyleIdx="2" presStyleCnt="3"/>
      <dgm:spPr/>
    </dgm:pt>
    <dgm:pt modelId="{DBAEE317-7672-4AE5-9EDA-9CEB727527B8}" type="pres">
      <dgm:prSet presAssocID="{DEF53A7B-6D6B-4AA3-8846-629A2FFA6EB7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Open Book"/>
        </a:ext>
      </dgm:extLst>
    </dgm:pt>
    <dgm:pt modelId="{DC14F982-1179-4332-9639-E6CFBA705293}" type="pres">
      <dgm:prSet presAssocID="{DEF53A7B-6D6B-4AA3-8846-629A2FFA6EB7}" presName="spaceRect" presStyleCnt="0"/>
      <dgm:spPr/>
    </dgm:pt>
    <dgm:pt modelId="{4125ED0B-A2B5-4153-B29A-6C5F51E766DB}" type="pres">
      <dgm:prSet presAssocID="{DEF53A7B-6D6B-4AA3-8846-629A2FFA6EB7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2476B34D-2C8D-4D4D-A39B-88BA5DA8FD3C}" srcId="{B688F0BB-4E07-41BB-8F1E-47585C944CC2}" destId="{DEF53A7B-6D6B-4AA3-8846-629A2FFA6EB7}" srcOrd="2" destOrd="0" parTransId="{4371F9F6-C0A6-4ACD-AE56-BC9BBBBBA684}" sibTransId="{8FE41915-D82A-4B2F-B7A3-731E35A79DED}"/>
    <dgm:cxn modelId="{2F7F6BAF-2860-4FAD-A07A-BEC1993179D2}" type="presOf" srcId="{B688F0BB-4E07-41BB-8F1E-47585C944CC2}" destId="{A78DBAEE-E4DB-4D3F-B68D-592E6C13BC3B}" srcOrd="0" destOrd="0" presId="urn:microsoft.com/office/officeart/2018/2/layout/IconVerticalSolidList"/>
    <dgm:cxn modelId="{8D9981C0-DAD7-4440-989F-4A49645BB987}" type="presOf" srcId="{C7F55D32-B2DE-4CCA-A3A5-C17393FC7857}" destId="{3C137A4D-9CC4-4792-9B7F-0A01FDFFAF47}" srcOrd="0" destOrd="0" presId="urn:microsoft.com/office/officeart/2018/2/layout/IconVerticalSolidList"/>
    <dgm:cxn modelId="{69C558C2-AA73-4C61-B059-5161FAD9C248}" type="presOf" srcId="{09A4EDA0-22D8-44C1-9C95-302D9B0C770A}" destId="{AC1675BC-5A0C-4F9C-BA01-6BF7B971CCD3}" srcOrd="0" destOrd="0" presId="urn:microsoft.com/office/officeart/2018/2/layout/IconVerticalSolidList"/>
    <dgm:cxn modelId="{22815DF6-2657-4414-A90D-1D6AA96E06D0}" srcId="{B688F0BB-4E07-41BB-8F1E-47585C944CC2}" destId="{C7F55D32-B2DE-4CCA-A3A5-C17393FC7857}" srcOrd="0" destOrd="0" parTransId="{641C71CD-EF51-4F2E-9EA3-A25B59A1E712}" sibTransId="{41F9E8AE-9BBE-4226-9231-8839E19FBE1F}"/>
    <dgm:cxn modelId="{13F2BCF9-B0BB-4543-B718-4DA2B646D70B}" type="presOf" srcId="{DEF53A7B-6D6B-4AA3-8846-629A2FFA6EB7}" destId="{4125ED0B-A2B5-4153-B29A-6C5F51E766DB}" srcOrd="0" destOrd="0" presId="urn:microsoft.com/office/officeart/2018/2/layout/IconVerticalSolidList"/>
    <dgm:cxn modelId="{9D8F6EFD-4DCC-40B2-AB49-57806346646F}" srcId="{B688F0BB-4E07-41BB-8F1E-47585C944CC2}" destId="{09A4EDA0-22D8-44C1-9C95-302D9B0C770A}" srcOrd="1" destOrd="0" parTransId="{3B9F8761-5D77-4B5E-9EE6-AB791AC62B49}" sibTransId="{568EB57D-0CE0-41B5-9789-66589746FF61}"/>
    <dgm:cxn modelId="{5B210B3D-7CC8-4A6B-97AF-8A29CB8369BE}" type="presParOf" srcId="{A78DBAEE-E4DB-4D3F-B68D-592E6C13BC3B}" destId="{4F93819A-1001-4482-86FE-04FA89C28114}" srcOrd="0" destOrd="0" presId="urn:microsoft.com/office/officeart/2018/2/layout/IconVerticalSolidList"/>
    <dgm:cxn modelId="{B794E4ED-5953-4303-B9A7-15BE2D6D31C0}" type="presParOf" srcId="{4F93819A-1001-4482-86FE-04FA89C28114}" destId="{7F9C08E8-1930-400D-9422-6992E814099C}" srcOrd="0" destOrd="0" presId="urn:microsoft.com/office/officeart/2018/2/layout/IconVerticalSolidList"/>
    <dgm:cxn modelId="{95A641F0-DA4E-4038-929A-D5192ACF7144}" type="presParOf" srcId="{4F93819A-1001-4482-86FE-04FA89C28114}" destId="{24DF48F3-55DA-4436-99D1-DC43211FACDB}" srcOrd="1" destOrd="0" presId="urn:microsoft.com/office/officeart/2018/2/layout/IconVerticalSolidList"/>
    <dgm:cxn modelId="{D97DF230-974B-4205-BCAF-872174BC8EFE}" type="presParOf" srcId="{4F93819A-1001-4482-86FE-04FA89C28114}" destId="{479ACCCF-E0A5-4B1F-9E99-F5653C78BA7E}" srcOrd="2" destOrd="0" presId="urn:microsoft.com/office/officeart/2018/2/layout/IconVerticalSolidList"/>
    <dgm:cxn modelId="{E7C6A718-A45A-48E5-BE48-D2F70C807B8E}" type="presParOf" srcId="{4F93819A-1001-4482-86FE-04FA89C28114}" destId="{3C137A4D-9CC4-4792-9B7F-0A01FDFFAF47}" srcOrd="3" destOrd="0" presId="urn:microsoft.com/office/officeart/2018/2/layout/IconVerticalSolidList"/>
    <dgm:cxn modelId="{375AD56B-5CDE-422B-A15B-EF11CAC13311}" type="presParOf" srcId="{A78DBAEE-E4DB-4D3F-B68D-592E6C13BC3B}" destId="{F85DCA5A-B088-4A62-9AFD-8540A3931B3F}" srcOrd="1" destOrd="0" presId="urn:microsoft.com/office/officeart/2018/2/layout/IconVerticalSolidList"/>
    <dgm:cxn modelId="{FD7868F7-10DF-4B66-AADE-A0613349EDE4}" type="presParOf" srcId="{A78DBAEE-E4DB-4D3F-B68D-592E6C13BC3B}" destId="{64A393BB-FFD5-4192-8418-0141EB5073D7}" srcOrd="2" destOrd="0" presId="urn:microsoft.com/office/officeart/2018/2/layout/IconVerticalSolidList"/>
    <dgm:cxn modelId="{2D1B9376-18DB-4962-B936-D62E1F4495CD}" type="presParOf" srcId="{64A393BB-FFD5-4192-8418-0141EB5073D7}" destId="{5DB2B148-6926-440B-8AEB-7E34F1CE5F1A}" srcOrd="0" destOrd="0" presId="urn:microsoft.com/office/officeart/2018/2/layout/IconVerticalSolidList"/>
    <dgm:cxn modelId="{0BC7443C-CF88-4658-88D5-8EDC04793C0F}" type="presParOf" srcId="{64A393BB-FFD5-4192-8418-0141EB5073D7}" destId="{F8A0D7B1-92D7-4FC6-B2AB-545303172514}" srcOrd="1" destOrd="0" presId="urn:microsoft.com/office/officeart/2018/2/layout/IconVerticalSolidList"/>
    <dgm:cxn modelId="{2966B71B-2D84-40AC-8AF3-F4B5DB6618ED}" type="presParOf" srcId="{64A393BB-FFD5-4192-8418-0141EB5073D7}" destId="{7F0532B1-B3CF-4948-A88A-9BD7173BE2EC}" srcOrd="2" destOrd="0" presId="urn:microsoft.com/office/officeart/2018/2/layout/IconVerticalSolidList"/>
    <dgm:cxn modelId="{890D4B8D-099D-409D-A7C4-955F242FEB97}" type="presParOf" srcId="{64A393BB-FFD5-4192-8418-0141EB5073D7}" destId="{AC1675BC-5A0C-4F9C-BA01-6BF7B971CCD3}" srcOrd="3" destOrd="0" presId="urn:microsoft.com/office/officeart/2018/2/layout/IconVerticalSolidList"/>
    <dgm:cxn modelId="{FC09C470-9EE1-4758-88DB-6523E90F0816}" type="presParOf" srcId="{A78DBAEE-E4DB-4D3F-B68D-592E6C13BC3B}" destId="{0BB79F96-0B32-4071-86F6-09FA835322D6}" srcOrd="3" destOrd="0" presId="urn:microsoft.com/office/officeart/2018/2/layout/IconVerticalSolidList"/>
    <dgm:cxn modelId="{6E9F3529-467F-4B1A-86FF-9E907547EE38}" type="presParOf" srcId="{A78DBAEE-E4DB-4D3F-B68D-592E6C13BC3B}" destId="{C8CB4DB6-F471-4E4E-A3BD-E2996DD74EC2}" srcOrd="4" destOrd="0" presId="urn:microsoft.com/office/officeart/2018/2/layout/IconVerticalSolidList"/>
    <dgm:cxn modelId="{DA04F6F9-3194-4744-936E-464EF5587A17}" type="presParOf" srcId="{C8CB4DB6-F471-4E4E-A3BD-E2996DD74EC2}" destId="{1174A3D2-BE49-4577-A64A-AEB195FE245E}" srcOrd="0" destOrd="0" presId="urn:microsoft.com/office/officeart/2018/2/layout/IconVerticalSolidList"/>
    <dgm:cxn modelId="{33944F94-F13A-4DE8-AE81-E5E393D5FA69}" type="presParOf" srcId="{C8CB4DB6-F471-4E4E-A3BD-E2996DD74EC2}" destId="{DBAEE317-7672-4AE5-9EDA-9CEB727527B8}" srcOrd="1" destOrd="0" presId="urn:microsoft.com/office/officeart/2018/2/layout/IconVerticalSolidList"/>
    <dgm:cxn modelId="{A248A3F2-48C3-4B49-AE9B-D68C7E53D5E8}" type="presParOf" srcId="{C8CB4DB6-F471-4E4E-A3BD-E2996DD74EC2}" destId="{DC14F982-1179-4332-9639-E6CFBA705293}" srcOrd="2" destOrd="0" presId="urn:microsoft.com/office/officeart/2018/2/layout/IconVerticalSolidList"/>
    <dgm:cxn modelId="{2170967F-AABC-46CB-A35C-4E6726FC309A}" type="presParOf" srcId="{C8CB4DB6-F471-4E4E-A3BD-E2996DD74EC2}" destId="{4125ED0B-A2B5-4153-B29A-6C5F51E766DB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9C08E8-1930-400D-9422-6992E814099C}">
      <dsp:nvSpPr>
        <dsp:cNvPr id="0" name=""/>
        <dsp:cNvSpPr/>
      </dsp:nvSpPr>
      <dsp:spPr>
        <a:xfrm>
          <a:off x="0" y="454"/>
          <a:ext cx="6657109" cy="106376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DF48F3-55DA-4436-99D1-DC43211FACDB}">
      <dsp:nvSpPr>
        <dsp:cNvPr id="0" name=""/>
        <dsp:cNvSpPr/>
      </dsp:nvSpPr>
      <dsp:spPr>
        <a:xfrm>
          <a:off x="321789" y="239802"/>
          <a:ext cx="585072" cy="58507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137A4D-9CC4-4792-9B7F-0A01FDFFAF47}">
      <dsp:nvSpPr>
        <dsp:cNvPr id="0" name=""/>
        <dsp:cNvSpPr/>
      </dsp:nvSpPr>
      <dsp:spPr>
        <a:xfrm>
          <a:off x="1228651" y="454"/>
          <a:ext cx="5428457" cy="1063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582" tIns="112582" rIns="112582" bIns="112582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/>
            <a:t>Bonneuil</a:t>
          </a:r>
          <a:r>
            <a:rPr lang="en-US" sz="1400" kern="1200" dirty="0"/>
            <a:t> </a:t>
          </a:r>
          <a:r>
            <a:rPr lang="en-US" sz="1400" kern="1200" dirty="0" err="1"/>
            <a:t>i</a:t>
          </a:r>
          <a:r>
            <a:rPr lang="en-US" sz="1400" kern="1200" dirty="0"/>
            <a:t> </a:t>
          </a:r>
          <a:r>
            <a:rPr lang="en-US" sz="1400" kern="1200" dirty="0" err="1"/>
            <a:t>Fressoz</a:t>
          </a:r>
          <a:r>
            <a:rPr lang="en-US" sz="1400" kern="1200" dirty="0"/>
            <a:t> </a:t>
          </a:r>
          <a:r>
            <a:rPr lang="en-US" sz="1400" kern="1200" dirty="0" err="1"/>
            <a:t>przekonująco</a:t>
          </a:r>
          <a:r>
            <a:rPr lang="en-US" sz="1400" kern="1200" dirty="0"/>
            <a:t> </a:t>
          </a:r>
          <a:r>
            <a:rPr lang="en-US" sz="1400" kern="1200" dirty="0" err="1"/>
            <a:t>kwestionują</a:t>
          </a:r>
          <a:r>
            <a:rPr lang="en-US" sz="1400" kern="1200" dirty="0"/>
            <a:t> to, co </a:t>
          </a:r>
          <a:r>
            <a:rPr lang="en-US" sz="1400" kern="1200" dirty="0" err="1"/>
            <a:t>nazywają</a:t>
          </a:r>
          <a:r>
            <a:rPr lang="en-US" sz="1400" kern="1200" dirty="0"/>
            <a:t> "</a:t>
          </a:r>
          <a:r>
            <a:rPr lang="en-US" sz="1400" kern="1200" dirty="0" err="1"/>
            <a:t>geokratyczną</a:t>
          </a:r>
          <a:r>
            <a:rPr lang="en-US" sz="1400" kern="1200" dirty="0"/>
            <a:t>" </a:t>
          </a:r>
          <a:r>
            <a:rPr lang="en-US" sz="1400" kern="1200" dirty="0" err="1"/>
            <a:t>wielką</a:t>
          </a:r>
          <a:r>
            <a:rPr lang="en-US" sz="1400" kern="1200" dirty="0"/>
            <a:t> </a:t>
          </a:r>
          <a:r>
            <a:rPr lang="en-US" sz="1400" kern="1200" dirty="0" err="1"/>
            <a:t>narracją</a:t>
          </a:r>
          <a:r>
            <a:rPr lang="en-US" sz="1400" kern="1200" dirty="0"/>
            <a:t>, </a:t>
          </a:r>
          <a:r>
            <a:rPr lang="en-US" sz="1400" kern="1200" dirty="0" err="1"/>
            <a:t>która</a:t>
          </a:r>
          <a:r>
            <a:rPr lang="en-US" sz="1400" kern="1200" dirty="0"/>
            <a:t> </a:t>
          </a:r>
          <a:r>
            <a:rPr lang="en-US" sz="1400" kern="1200" dirty="0" err="1"/>
            <a:t>przedstawia</a:t>
          </a:r>
          <a:r>
            <a:rPr lang="en-US" sz="1400" kern="1200" dirty="0"/>
            <a:t> </a:t>
          </a:r>
          <a:r>
            <a:rPr lang="en-US" sz="1400" kern="1200" dirty="0" err="1"/>
            <a:t>Ziemię</a:t>
          </a:r>
          <a:r>
            <a:rPr lang="en-US" sz="1400" kern="1200" dirty="0"/>
            <a:t> </a:t>
          </a:r>
          <a:r>
            <a:rPr lang="en-US" sz="1400" kern="1200" dirty="0" err="1"/>
            <a:t>jako</a:t>
          </a:r>
          <a:r>
            <a:rPr lang="en-US" sz="1400" kern="1200" dirty="0"/>
            <a:t> "</a:t>
          </a:r>
          <a:r>
            <a:rPr lang="en-US" sz="1400" kern="1200" dirty="0" err="1"/>
            <a:t>widzianą</a:t>
          </a:r>
          <a:r>
            <a:rPr lang="en-US" sz="1400" kern="1200" dirty="0"/>
            <a:t> </a:t>
          </a:r>
          <a:r>
            <a:rPr lang="en-US" sz="1400" kern="1200" dirty="0" err="1"/>
            <a:t>znikąd</a:t>
          </a:r>
          <a:r>
            <a:rPr lang="en-US" sz="1400" kern="1200" dirty="0"/>
            <a:t>" </a:t>
          </a:r>
          <a:r>
            <a:rPr lang="en-US" sz="1400" kern="1200" dirty="0" err="1"/>
            <a:t>i</a:t>
          </a:r>
          <a:r>
            <a:rPr lang="en-US" sz="1400" kern="1200" dirty="0"/>
            <a:t> </a:t>
          </a:r>
          <a:r>
            <a:rPr lang="en-US" sz="1400" kern="1200" dirty="0" err="1"/>
            <a:t>redukuje</a:t>
          </a:r>
          <a:r>
            <a:rPr lang="en-US" sz="1400" kern="1200" dirty="0"/>
            <a:t> </a:t>
          </a:r>
          <a:r>
            <a:rPr lang="en-US" sz="1400" kern="1200" dirty="0" err="1"/>
            <a:t>historię</a:t>
          </a:r>
          <a:r>
            <a:rPr lang="en-US" sz="1400" kern="1200" dirty="0"/>
            <a:t> "do </a:t>
          </a:r>
          <a:r>
            <a:rPr lang="en-US" sz="1400" kern="1200" dirty="0" err="1"/>
            <a:t>zestawu</a:t>
          </a:r>
          <a:r>
            <a:rPr lang="en-US" sz="1400" kern="1200" dirty="0"/>
            <a:t> </a:t>
          </a:r>
          <a:r>
            <a:rPr lang="en-US" sz="1400" kern="1200" dirty="0" err="1"/>
            <a:t>wykładniczych</a:t>
          </a:r>
          <a:r>
            <a:rPr lang="en-US" sz="1400" kern="1200" dirty="0"/>
            <a:t> </a:t>
          </a:r>
          <a:r>
            <a:rPr lang="en-US" sz="1400" kern="1200" dirty="0" err="1"/>
            <a:t>wykresów</a:t>
          </a:r>
          <a:r>
            <a:rPr lang="en-US" sz="1400" kern="1200" dirty="0"/>
            <a:t>".</a:t>
          </a:r>
        </a:p>
      </dsp:txBody>
      <dsp:txXfrm>
        <a:off x="1228651" y="454"/>
        <a:ext cx="5428457" cy="1063767"/>
      </dsp:txXfrm>
    </dsp:sp>
    <dsp:sp modelId="{5DB2B148-6926-440B-8AEB-7E34F1CE5F1A}">
      <dsp:nvSpPr>
        <dsp:cNvPr id="0" name=""/>
        <dsp:cNvSpPr/>
      </dsp:nvSpPr>
      <dsp:spPr>
        <a:xfrm>
          <a:off x="0" y="1330164"/>
          <a:ext cx="6657109" cy="106376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A0D7B1-92D7-4FC6-B2AB-545303172514}">
      <dsp:nvSpPr>
        <dsp:cNvPr id="0" name=""/>
        <dsp:cNvSpPr/>
      </dsp:nvSpPr>
      <dsp:spPr>
        <a:xfrm>
          <a:off x="321789" y="1569511"/>
          <a:ext cx="585072" cy="58507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1675BC-5A0C-4F9C-BA01-6BF7B971CCD3}">
      <dsp:nvSpPr>
        <dsp:cNvPr id="0" name=""/>
        <dsp:cNvSpPr/>
      </dsp:nvSpPr>
      <dsp:spPr>
        <a:xfrm>
          <a:off x="1228651" y="1330164"/>
          <a:ext cx="5428457" cy="1063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582" tIns="112582" rIns="112582" bIns="112582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Teraz to </a:t>
          </a:r>
          <a:r>
            <a:rPr lang="en-US" sz="1400" kern="1200" dirty="0" err="1"/>
            <a:t>nauki</a:t>
          </a:r>
          <a:r>
            <a:rPr lang="en-US" sz="1400" kern="1200" dirty="0"/>
            <a:t> o </a:t>
          </a:r>
          <a:r>
            <a:rPr lang="en-US" sz="1400" kern="1200" dirty="0" err="1"/>
            <a:t>systemie</a:t>
          </a:r>
          <a:r>
            <a:rPr lang="en-US" sz="1400" kern="1200" dirty="0"/>
            <a:t> </a:t>
          </a:r>
          <a:r>
            <a:rPr lang="en-US" sz="1400" kern="1200" dirty="0" err="1"/>
            <a:t>ziemskim</a:t>
          </a:r>
          <a:r>
            <a:rPr lang="en-US" sz="1400" kern="1200" dirty="0"/>
            <a:t>, a </a:t>
          </a:r>
          <a:r>
            <a:rPr lang="en-US" sz="1400" kern="1200" dirty="0" err="1"/>
            <a:t>nie</a:t>
          </a:r>
          <a:r>
            <a:rPr lang="en-US" sz="1400" kern="1200" dirty="0"/>
            <a:t> </a:t>
          </a:r>
          <a:r>
            <a:rPr lang="en-US" sz="1400" kern="1200" dirty="0" err="1"/>
            <a:t>historycy</a:t>
          </a:r>
          <a:r>
            <a:rPr lang="en-US" sz="1400" kern="1200" dirty="0"/>
            <a:t>, </a:t>
          </a:r>
          <a:r>
            <a:rPr lang="en-US" sz="1400" kern="1200" dirty="0" err="1"/>
            <a:t>nazywają</a:t>
          </a:r>
          <a:r>
            <a:rPr lang="en-US" sz="1400" kern="1200" dirty="0"/>
            <a:t> </a:t>
          </a:r>
          <a:r>
            <a:rPr lang="en-US" sz="1400" kern="1200" dirty="0" err="1"/>
            <a:t>epokę</a:t>
          </a:r>
          <a:r>
            <a:rPr lang="en-US" sz="1400" kern="1200" dirty="0"/>
            <a:t>, w </a:t>
          </a:r>
          <a:r>
            <a:rPr lang="en-US" sz="1400" kern="1200" dirty="0" err="1"/>
            <a:t>której</a:t>
          </a:r>
          <a:r>
            <a:rPr lang="en-US" sz="1400" kern="1200" dirty="0"/>
            <a:t> </a:t>
          </a:r>
          <a:r>
            <a:rPr lang="en-US" sz="1400" kern="1200" dirty="0" err="1"/>
            <a:t>żyjemy</a:t>
          </a:r>
          <a:r>
            <a:rPr lang="en-US" sz="1400" kern="1200" dirty="0">
              <a:latin typeface="Garamond" panose="020F0302020204030204"/>
            </a:rPr>
            <a:t>.</a:t>
          </a:r>
          <a:endParaRPr lang="en-US" sz="1400" kern="1200" dirty="0"/>
        </a:p>
      </dsp:txBody>
      <dsp:txXfrm>
        <a:off x="1228651" y="1330164"/>
        <a:ext cx="5428457" cy="1063767"/>
      </dsp:txXfrm>
    </dsp:sp>
    <dsp:sp modelId="{1174A3D2-BE49-4577-A64A-AEB195FE245E}">
      <dsp:nvSpPr>
        <dsp:cNvPr id="0" name=""/>
        <dsp:cNvSpPr/>
      </dsp:nvSpPr>
      <dsp:spPr>
        <a:xfrm>
          <a:off x="0" y="2659873"/>
          <a:ext cx="6657109" cy="106376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AEE317-7672-4AE5-9EDA-9CEB727527B8}">
      <dsp:nvSpPr>
        <dsp:cNvPr id="0" name=""/>
        <dsp:cNvSpPr/>
      </dsp:nvSpPr>
      <dsp:spPr>
        <a:xfrm>
          <a:off x="321789" y="2899221"/>
          <a:ext cx="585072" cy="58507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25ED0B-A2B5-4153-B29A-6C5F51E766DB}">
      <dsp:nvSpPr>
        <dsp:cNvPr id="0" name=""/>
        <dsp:cNvSpPr/>
      </dsp:nvSpPr>
      <dsp:spPr>
        <a:xfrm>
          <a:off x="1228651" y="2659873"/>
          <a:ext cx="5428457" cy="1063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582" tIns="112582" rIns="112582" bIns="112582" numCol="1" spcCol="1270" anchor="ctr" anchorCtr="0">
          <a:noAutofit/>
        </a:bodyPr>
        <a:lstStyle/>
        <a:p>
          <a:pPr marL="0" lvl="0" indent="0" algn="l" defTabSz="6223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/>
            <a:t>Można</a:t>
          </a:r>
          <a:r>
            <a:rPr lang="en-US" sz="1400" kern="1200" dirty="0"/>
            <a:t> </a:t>
          </a:r>
          <a:r>
            <a:rPr lang="en-US" sz="1400" kern="1200" dirty="0" err="1">
              <a:latin typeface="Garamond" panose="020F0302020204030204"/>
            </a:rPr>
            <a:t>obecnie</a:t>
          </a:r>
          <a:r>
            <a:rPr lang="en-US" sz="1400" kern="1200" dirty="0">
              <a:latin typeface="Garamond" panose="020F0302020204030204"/>
            </a:rPr>
            <a:t> </a:t>
          </a:r>
          <a:r>
            <a:rPr lang="en-US" sz="1400" kern="1200" dirty="0" err="1"/>
            <a:t>pisać</a:t>
          </a:r>
          <a:r>
            <a:rPr lang="en-US" sz="1400" kern="1200" dirty="0"/>
            <a:t> </a:t>
          </a:r>
          <a:r>
            <a:rPr lang="en-US" sz="1400" kern="1200" dirty="0" err="1"/>
            <a:t>całe</a:t>
          </a:r>
          <a:r>
            <a:rPr lang="en-US" sz="1400" kern="1200" dirty="0"/>
            <a:t> </a:t>
          </a:r>
          <a:r>
            <a:rPr lang="en-US" sz="1400" kern="1200" dirty="0" err="1"/>
            <a:t>książki</a:t>
          </a:r>
          <a:r>
            <a:rPr lang="en-US" sz="1400" kern="1200" dirty="0"/>
            <a:t> o </a:t>
          </a:r>
          <a:r>
            <a:rPr lang="en-US" sz="1400" kern="1200" dirty="0" err="1"/>
            <a:t>kryzysie</a:t>
          </a:r>
          <a:r>
            <a:rPr lang="en-US" sz="1400" kern="1200" dirty="0"/>
            <a:t> </a:t>
          </a:r>
          <a:r>
            <a:rPr lang="en-US" sz="1400" kern="1200" dirty="0" err="1"/>
            <a:t>ekologicznym</a:t>
          </a:r>
          <a:r>
            <a:rPr lang="en-US" sz="1400" kern="1200" dirty="0"/>
            <a:t>, o </a:t>
          </a:r>
          <a:r>
            <a:rPr lang="en-US" sz="1400" kern="1200" dirty="0" err="1"/>
            <a:t>polityce</a:t>
          </a:r>
          <a:r>
            <a:rPr lang="en-US" sz="1400" kern="1200" dirty="0"/>
            <a:t> </a:t>
          </a:r>
          <a:r>
            <a:rPr lang="en-US" sz="1400" kern="1200" dirty="0" err="1"/>
            <a:t>natury</a:t>
          </a:r>
          <a:r>
            <a:rPr lang="en-US" sz="1400" kern="1200" dirty="0"/>
            <a:t>, o </a:t>
          </a:r>
          <a:r>
            <a:rPr lang="en-US" sz="1400" kern="1200" dirty="0" err="1"/>
            <a:t>antropocenie</a:t>
          </a:r>
          <a:r>
            <a:rPr lang="en-US" sz="1400" kern="1200" dirty="0"/>
            <a:t> </a:t>
          </a:r>
          <a:r>
            <a:rPr lang="en-US" sz="1400" kern="1200" dirty="0" err="1"/>
            <a:t>i</a:t>
          </a:r>
          <a:r>
            <a:rPr lang="en-US" sz="1400" kern="1200" dirty="0"/>
            <a:t> </a:t>
          </a:r>
          <a:r>
            <a:rPr lang="en-US" sz="1400" kern="1200" dirty="0" err="1"/>
            <a:t>sytuacji</a:t>
          </a:r>
          <a:r>
            <a:rPr lang="en-US" sz="1400" kern="1200" dirty="0"/>
            <a:t> Gai, </a:t>
          </a:r>
          <a:r>
            <a:rPr lang="en-US" sz="1400" kern="1200" dirty="0" err="1"/>
            <a:t>nie</a:t>
          </a:r>
          <a:r>
            <a:rPr lang="en-US" sz="1400" kern="1200" dirty="0"/>
            <a:t> </a:t>
          </a:r>
          <a:r>
            <a:rPr lang="en-US" sz="1400" kern="1200" dirty="0" err="1"/>
            <a:t>wspominając</a:t>
          </a:r>
          <a:r>
            <a:rPr lang="en-US" sz="1400" kern="1200" dirty="0"/>
            <a:t> </a:t>
          </a:r>
          <a:r>
            <a:rPr lang="en-US" sz="1400" kern="1200" dirty="0" err="1"/>
            <a:t>nawet</a:t>
          </a:r>
          <a:r>
            <a:rPr lang="en-US" sz="1400" kern="1200" dirty="0"/>
            <a:t> o </a:t>
          </a:r>
          <a:r>
            <a:rPr lang="en-US" sz="1400" kern="1200" dirty="0" err="1"/>
            <a:t>kapitalizmie</a:t>
          </a:r>
          <a:r>
            <a:rPr lang="en-US" sz="1400" kern="1200" dirty="0"/>
            <a:t>, </a:t>
          </a:r>
          <a:r>
            <a:rPr lang="en-US" sz="1400" kern="1200" dirty="0" err="1"/>
            <a:t>wojnie</a:t>
          </a:r>
          <a:r>
            <a:rPr lang="en-US" sz="1400" kern="1200" dirty="0"/>
            <a:t> </a:t>
          </a:r>
          <a:r>
            <a:rPr lang="en-US" sz="1400" kern="1200" dirty="0" err="1"/>
            <a:t>czy</a:t>
          </a:r>
          <a:r>
            <a:rPr lang="en-US" sz="1400" kern="1200" dirty="0"/>
            <a:t> </a:t>
          </a:r>
          <a:r>
            <a:rPr lang="en-US" sz="1400" kern="1200" dirty="0" err="1"/>
            <a:t>Stanach</a:t>
          </a:r>
          <a:r>
            <a:rPr lang="en-US" sz="1400" kern="1200" dirty="0"/>
            <a:t> </a:t>
          </a:r>
          <a:r>
            <a:rPr lang="en-US" sz="1400" kern="1200" dirty="0" err="1"/>
            <a:t>Zjednoczonych</a:t>
          </a:r>
          <a:r>
            <a:rPr lang="en-US" sz="1400" kern="1200" dirty="0"/>
            <a:t>, ani </a:t>
          </a:r>
          <a:r>
            <a:rPr lang="en-US" sz="1400" kern="1200" dirty="0" err="1"/>
            <a:t>nawet</a:t>
          </a:r>
          <a:r>
            <a:rPr lang="en-US" sz="1400" kern="1200" dirty="0"/>
            <a:t> o </a:t>
          </a:r>
          <a:r>
            <a:rPr lang="en-US" sz="1400" kern="1200" dirty="0" err="1"/>
            <a:t>jednej</a:t>
          </a:r>
          <a:r>
            <a:rPr lang="en-US" sz="1400" kern="1200" dirty="0"/>
            <a:t> </a:t>
          </a:r>
          <a:r>
            <a:rPr lang="en-US" sz="1400" kern="1200" dirty="0" err="1"/>
            <a:t>dużej</a:t>
          </a:r>
          <a:r>
            <a:rPr lang="en-US" sz="1400" kern="1200" dirty="0"/>
            <a:t> </a:t>
          </a:r>
          <a:r>
            <a:rPr lang="en-US" sz="1400" kern="1200" dirty="0" err="1"/>
            <a:t>korporacji</a:t>
          </a:r>
          <a:r>
            <a:rPr lang="en-US" sz="1400" kern="1200" dirty="0">
              <a:latin typeface="Garamond" panose="020F0302020204030204"/>
            </a:rPr>
            <a:t>.</a:t>
          </a:r>
          <a:endParaRPr lang="en-US" sz="1400" kern="1200" dirty="0"/>
        </a:p>
      </dsp:txBody>
      <dsp:txXfrm>
        <a:off x="1228651" y="2659873"/>
        <a:ext cx="5428457" cy="10637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777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253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08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368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431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196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478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395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319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027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1002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6/26/2023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17606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6/26/2023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3252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6/26/2023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71731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6/26/2023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4623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6/26/2023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636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6/26/2023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5425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6/26/2023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8973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6/26/2023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0957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6/26/2023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16270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6/26/2023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7781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6/26/2023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214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6/26/2023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8860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91" r:id="rId5"/>
    <p:sldLayoutId id="2147483685" r:id="rId6"/>
    <p:sldLayoutId id="2147483686" r:id="rId7"/>
    <p:sldLayoutId id="2147483687" r:id="rId8"/>
    <p:sldLayoutId id="2147483690" r:id="rId9"/>
    <p:sldLayoutId id="2147483688" r:id="rId10"/>
    <p:sldLayoutId id="214748368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3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6/26/2023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758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sioweb.ucsd.edu/programs/keelingcurve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2789/geocanj.2020.47.160" TargetMode="Externa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hyperlink" Target="https://doi.org/10.12789/geocanj.2020.47.160" TargetMode="External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8">
            <a:extLst>
              <a:ext uri="{FF2B5EF4-FFF2-40B4-BE49-F238E27FC236}">
                <a16:creationId xmlns:a16="http://schemas.microsoft.com/office/drawing/2014/main" id="{F452A527-3631-41ED-858D-3777A7D14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730000" y="639097"/>
            <a:ext cx="4813072" cy="3494791"/>
          </a:xfrm>
        </p:spPr>
        <p:txBody>
          <a:bodyPr>
            <a:normAutofit/>
          </a:bodyPr>
          <a:lstStyle/>
          <a:p>
            <a:r>
              <a:rPr lang="pl-PL" sz="5600" dirty="0" err="1">
                <a:cs typeface="Calibri Light"/>
              </a:rPr>
              <a:t>Antropocen</a:t>
            </a:r>
            <a:r>
              <a:rPr lang="pl-PL" sz="5600" dirty="0">
                <a:cs typeface="Calibri Light"/>
              </a:rPr>
              <a:t> – epoka człowieka i jej wyzwania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6729999" y="4455621"/>
            <a:ext cx="4829101" cy="1238616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</a:pPr>
            <a:r>
              <a:rPr lang="pl-PL" sz="1500">
                <a:cs typeface="Calibri"/>
              </a:rPr>
              <a:t>Dr hab. Mariusz Kędzierski, prof. UJ</a:t>
            </a:r>
          </a:p>
          <a:p>
            <a:pPr>
              <a:lnSpc>
                <a:spcPct val="90000"/>
              </a:lnSpc>
            </a:pPr>
            <a:r>
              <a:rPr lang="pl-PL" sz="1500">
                <a:cs typeface="Calibri"/>
              </a:rPr>
              <a:t>Instytut Nauk Geologicznych</a:t>
            </a:r>
          </a:p>
          <a:p>
            <a:pPr>
              <a:lnSpc>
                <a:spcPct val="90000"/>
              </a:lnSpc>
            </a:pPr>
            <a:r>
              <a:rPr lang="pl-PL" sz="1500">
                <a:cs typeface="Calibri"/>
              </a:rPr>
              <a:t>Uniwersytet Jagielloński</a:t>
            </a:r>
          </a:p>
        </p:txBody>
      </p:sp>
      <p:pic>
        <p:nvPicPr>
          <p:cNvPr id="17" name="Picture 3">
            <a:extLst>
              <a:ext uri="{FF2B5EF4-FFF2-40B4-BE49-F238E27FC236}">
                <a16:creationId xmlns:a16="http://schemas.microsoft.com/office/drawing/2014/main" id="{44E93503-D63E-445D-ACA3-210DBDBE25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999" r="15" b="15"/>
          <a:stretch/>
        </p:blipFill>
        <p:spPr>
          <a:xfrm>
            <a:off x="1" y="10"/>
            <a:ext cx="6096000" cy="6857990"/>
          </a:xfrm>
          <a:prstGeom prst="rect">
            <a:avLst/>
          </a:prstGeom>
        </p:spPr>
      </p:pic>
      <p:cxnSp>
        <p:nvCxnSpPr>
          <p:cNvPr id="18" name="Straight Connector 10">
            <a:extLst>
              <a:ext uri="{FF2B5EF4-FFF2-40B4-BE49-F238E27FC236}">
                <a16:creationId xmlns:a16="http://schemas.microsoft.com/office/drawing/2014/main" id="{D28A9C89-B313-458F-9C85-515930A51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805053" y="4294754"/>
            <a:ext cx="43891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0317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AECF6AD-FBBC-498C-8D08-CC66F3D8D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Historia pojęcia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C93933C-11B0-4C1A-BCDA-73E81E01D4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r>
              <a:rPr lang="pl-PL">
                <a:solidFill>
                  <a:srgbClr val="404040"/>
                </a:solidFill>
              </a:rPr>
              <a:t>Ch. Lyell zaproponował w 1833 roku, by czasy współczesne nazwać </a:t>
            </a:r>
            <a:r>
              <a:rPr lang="pl-PL" b="1">
                <a:solidFill>
                  <a:srgbClr val="404040"/>
                </a:solidFill>
              </a:rPr>
              <a:t>holocenem </a:t>
            </a:r>
            <a:r>
              <a:rPr lang="pl-PL">
                <a:solidFill>
                  <a:srgbClr val="404040"/>
                </a:solidFill>
              </a:rPr>
              <a:t>(ang. </a:t>
            </a:r>
            <a:r>
              <a:rPr lang="pl-PL" i="1">
                <a:solidFill>
                  <a:srgbClr val="404040"/>
                </a:solidFill>
              </a:rPr>
              <a:t>Recent whole</a:t>
            </a:r>
            <a:r>
              <a:rPr lang="pl-PL">
                <a:solidFill>
                  <a:srgbClr val="404040"/>
                </a:solidFill>
              </a:rPr>
              <a:t>, aktualnie, całkiem niedawno).</a:t>
            </a:r>
          </a:p>
          <a:p>
            <a:r>
              <a:rPr lang="pl-PL">
                <a:solidFill>
                  <a:srgbClr val="404040"/>
                </a:solidFill>
              </a:rPr>
              <a:t>W 1885 r. międzynarodowe grono naukowców zaakceptowało tę propozycję i od tej pory ostatnią epoką geologiczną jest holocen, który poprzedzony jest plejstocenem, czyli epoką lodową.</a:t>
            </a:r>
          </a:p>
          <a:p>
            <a:r>
              <a:rPr lang="pl-PL">
                <a:solidFill>
                  <a:srgbClr val="404040"/>
                </a:solidFill>
              </a:rPr>
              <a:t>Holocen rozpoczyna się więc wraz z końcem ostatniej epoki lodowej, czyli +/- 12 do 10 tys. lat temu. Plejstocen i holocen tworzą czwartorzęd.</a:t>
            </a:r>
            <a:endParaRPr lang="pl-PL" dirty="0">
              <a:solidFill>
                <a:srgbClr val="404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101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8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7" name="Straight Connector 10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8" name="Rectangle 12">
            <a:extLst>
              <a:ext uri="{FF2B5EF4-FFF2-40B4-BE49-F238E27FC236}">
                <a16:creationId xmlns:a16="http://schemas.microsoft.com/office/drawing/2014/main" id="{34461041-8413-4023-ABA7-9E499B0AD9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EAECF6AD-FBBC-498C-8D08-CC66F3D8D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355" y="4374204"/>
            <a:ext cx="9818390" cy="102930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>
                <a:solidFill>
                  <a:schemeClr val="tx1">
                    <a:lumMod val="85000"/>
                    <a:lumOff val="15000"/>
                  </a:schemeClr>
                </a:solidFill>
              </a:rPr>
              <a:t>Historia pojęcia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C93933C-11B0-4C1A-BCDA-73E81E01D4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7355" y="5725244"/>
            <a:ext cx="9872980" cy="435860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1300" cap="all" spc="200">
                <a:solidFill>
                  <a:schemeClr val="tx1">
                    <a:lumMod val="85000"/>
                    <a:lumOff val="15000"/>
                  </a:schemeClr>
                </a:solidFill>
              </a:rPr>
              <a:t>Początek holocenu zbiega się także z gwałtownym rozwojem kultur ludzkich.</a:t>
            </a:r>
          </a:p>
        </p:txBody>
      </p:sp>
      <p:pic>
        <p:nvPicPr>
          <p:cNvPr id="4" name="Obraz 4" descr="Obraz zawierający zrzut ekranu&#10;&#10;Opis wygenerowany przy bardzo wysokim poziomie pewności">
            <a:extLst>
              <a:ext uri="{FF2B5EF4-FFF2-40B4-BE49-F238E27FC236}">
                <a16:creationId xmlns:a16="http://schemas.microsoft.com/office/drawing/2014/main" id="{B5E6D748-3900-4522-BF71-47BC607CDC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2676" y="275646"/>
            <a:ext cx="8908093" cy="4101818"/>
          </a:xfrm>
          <a:prstGeom prst="rect">
            <a:avLst/>
          </a:prstGeom>
        </p:spPr>
      </p:pic>
      <p:cxnSp>
        <p:nvCxnSpPr>
          <p:cNvPr id="29" name="Straight Connector 14">
            <a:extLst>
              <a:ext uri="{FF2B5EF4-FFF2-40B4-BE49-F238E27FC236}">
                <a16:creationId xmlns:a16="http://schemas.microsoft.com/office/drawing/2014/main" id="{F05BCF04-4702-43D0-BE8F-DBF6C2F65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95400" y="5569068"/>
            <a:ext cx="96012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16">
            <a:extLst>
              <a:ext uri="{FF2B5EF4-FFF2-40B4-BE49-F238E27FC236}">
                <a16:creationId xmlns:a16="http://schemas.microsoft.com/office/drawing/2014/main" id="{7FC9E1B0-1575-4658-AD6E-43DF73FC33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9A73F8CD-EB84-407C-8556-A4A51EFB29E5}"/>
              </a:ext>
            </a:extLst>
          </p:cNvPr>
          <p:cNvSpPr txBox="1"/>
          <p:nvPr/>
        </p:nvSpPr>
        <p:spPr>
          <a:xfrm>
            <a:off x="9782313" y="6403009"/>
            <a:ext cx="227937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l-PL">
                <a:solidFill>
                  <a:schemeClr val="bg2"/>
                </a:solidFill>
              </a:rPr>
              <a:t>Historiasztuki.com.pl</a:t>
            </a:r>
          </a:p>
        </p:txBody>
      </p:sp>
    </p:spTree>
    <p:extLst>
      <p:ext uri="{BB962C8B-B14F-4D97-AF65-F5344CB8AC3E}">
        <p14:creationId xmlns:p14="http://schemas.microsoft.com/office/powerpoint/2010/main" val="2288149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AECF6AD-FBBC-498C-8D08-CC66F3D8D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Historia pojęcia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C93933C-11B0-4C1A-BCDA-73E81E01D4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r>
              <a:rPr lang="pl-PL"/>
              <a:t>Tuż po wprowadzeniu pojęcia holocen zorientowano się także, że ludzkość wywiera bardzo duży wpływ na otoczenie.</a:t>
            </a:r>
          </a:p>
          <a:p>
            <a:r>
              <a:rPr lang="pl-PL"/>
              <a:t>Ludzkość to "</a:t>
            </a:r>
            <a:r>
              <a:rPr lang="pl-PL">
                <a:ea typeface="+mn-lt"/>
                <a:cs typeface="+mn-lt"/>
              </a:rPr>
              <a:t>new telluric force which in power and universality may be compared to the greater forces of earth" (Stoppani, 1873).</a:t>
            </a:r>
          </a:p>
          <a:p>
            <a:r>
              <a:rPr lang="pl-PL"/>
              <a:t>Stoppani zaproponował wręcz erę człowieka - </a:t>
            </a:r>
            <a:r>
              <a:rPr lang="pl-PL" b="1"/>
              <a:t>antropozoic</a:t>
            </a:r>
            <a:r>
              <a:rPr lang="pl-PL"/>
              <a:t>.</a:t>
            </a:r>
          </a:p>
          <a:p>
            <a:r>
              <a:rPr lang="pl-PL"/>
              <a:t>Francuzi na początku XX w. wprowadzili też termin </a:t>
            </a:r>
            <a:r>
              <a:rPr lang="pl-PL" i="1">
                <a:ea typeface="+mn-lt"/>
                <a:cs typeface="+mn-lt"/>
              </a:rPr>
              <a:t>noösphere, </a:t>
            </a:r>
            <a:r>
              <a:rPr lang="pl-PL">
                <a:ea typeface="+mn-lt"/>
                <a:cs typeface="+mn-lt"/>
              </a:rPr>
              <a:t>czyli epokę myśli (umysłu).</a:t>
            </a:r>
            <a:endParaRPr lang="pl-PL" i="1" dirty="0"/>
          </a:p>
        </p:txBody>
      </p:sp>
    </p:spTree>
    <p:extLst>
      <p:ext uri="{BB962C8B-B14F-4D97-AF65-F5344CB8AC3E}">
        <p14:creationId xmlns:p14="http://schemas.microsoft.com/office/powerpoint/2010/main" val="12570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2" descr="Obraz zawierający kobieta, trzymający, piłka, znak&#10;&#10;Opis wygenerowany przy bardzo wysokim poziomie pewności">
            <a:extLst>
              <a:ext uri="{FF2B5EF4-FFF2-40B4-BE49-F238E27FC236}">
                <a16:creationId xmlns:a16="http://schemas.microsoft.com/office/drawing/2014/main" id="{D3C36DA5-EF65-4F62-934D-F3C0F883E5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3711975"/>
            <a:ext cx="7436678" cy="1764223"/>
          </a:xfrm>
          <a:prstGeom prst="rect">
            <a:avLst/>
          </a:prstGeom>
        </p:spPr>
      </p:pic>
      <p:pic>
        <p:nvPicPr>
          <p:cNvPr id="4" name="Obraz 4" descr="Obraz zawierający znak, ulica, ruch uliczny, miasto&#10;&#10;Opis wygenerowany przy bardzo wysokim poziomie pewności">
            <a:extLst>
              <a:ext uri="{FF2B5EF4-FFF2-40B4-BE49-F238E27FC236}">
                <a16:creationId xmlns:a16="http://schemas.microsoft.com/office/drawing/2014/main" id="{DF922433-D70D-43F3-8DB7-ADAD9A148E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4574" y="215922"/>
            <a:ext cx="5758069" cy="342233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F4347B72-A4F1-469E-AB36-929B9DADFBED}"/>
              </a:ext>
            </a:extLst>
          </p:cNvPr>
          <p:cNvSpPr txBox="1"/>
          <p:nvPr/>
        </p:nvSpPr>
        <p:spPr>
          <a:xfrm>
            <a:off x="792922" y="5707268"/>
            <a:ext cx="1081598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b="1">
                <a:ea typeface="+mn-lt"/>
                <a:cs typeface="+mn-lt"/>
              </a:rPr>
              <a:t>Stop using the word Holocene</a:t>
            </a:r>
            <a:r>
              <a:rPr lang="pl-PL">
                <a:ea typeface="+mn-lt"/>
                <a:cs typeface="+mn-lt"/>
              </a:rPr>
              <a:t>. We’re not in the Holocene any more. We’re in the...the...the...[searching for the right word]...the </a:t>
            </a:r>
            <a:r>
              <a:rPr lang="pl-PL" b="1">
                <a:ea typeface="+mn-lt"/>
                <a:cs typeface="+mn-lt"/>
              </a:rPr>
              <a:t>Anthropocene</a:t>
            </a:r>
            <a:r>
              <a:rPr lang="pl-PL">
                <a:ea typeface="+mn-lt"/>
                <a:cs typeface="+mn-lt"/>
              </a:rPr>
              <a:t>!’ 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25445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2">
            <a:extLst>
              <a:ext uri="{FF2B5EF4-FFF2-40B4-BE49-F238E27FC236}">
                <a16:creationId xmlns:a16="http://schemas.microsoft.com/office/drawing/2014/main" id="{C9CD26C8-8C37-4029-B540-81D531E5A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6779" y="928097"/>
            <a:ext cx="9837682" cy="3885080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0BC699F5-742F-4030-897A-6CF0EA1210CC}"/>
              </a:ext>
            </a:extLst>
          </p:cNvPr>
          <p:cNvSpPr txBox="1"/>
          <p:nvPr/>
        </p:nvSpPr>
        <p:spPr>
          <a:xfrm>
            <a:off x="1531882" y="5263055"/>
            <a:ext cx="832682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dirty="0"/>
              <a:t>Przekształcenia biosfery pod </a:t>
            </a:r>
            <a:r>
              <a:rPr lang="pl-PL"/>
              <a:t>wpływem człowieka w ciągu ostatnich 8 tys lat.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83070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FE4FA36-8222-4EC5-9DCD-2383B571B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Czy jest jedna definicja antropocenu?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54BD9BD-8E7C-4CEB-B8FE-23A10AB3B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10058400" cy="1737650"/>
          </a:xfrm>
        </p:spPr>
        <p:txBody>
          <a:bodyPr vert="horz" lIns="0" tIns="45720" rIns="0" bIns="45720" rtlCol="0" anchor="t">
            <a:normAutofit lnSpcReduction="10000"/>
          </a:bodyPr>
          <a:lstStyle/>
          <a:p>
            <a:r>
              <a:rPr lang="pl-PL"/>
              <a:t>"</a:t>
            </a:r>
            <a:r>
              <a:rPr lang="pl-PL">
                <a:ea typeface="+mn-lt"/>
                <a:cs typeface="+mn-lt"/>
              </a:rPr>
              <a:t>the term has come to mean different things as it has spread to different groups, a situation that can only end in headaches ... We need a common understanding" (Waters, 2019)</a:t>
            </a:r>
          </a:p>
          <a:p>
            <a:r>
              <a:rPr lang="pl-PL">
                <a:ea typeface="+mn-lt"/>
                <a:cs typeface="+mn-lt"/>
              </a:rPr>
              <a:t>A więc co?</a:t>
            </a:r>
          </a:p>
          <a:p>
            <a:endParaRPr lang="pl-PL" dirty="0">
              <a:ea typeface="+mn-lt"/>
              <a:cs typeface="+mn-lt"/>
            </a:endParaRPr>
          </a:p>
        </p:txBody>
      </p:sp>
      <p:pic>
        <p:nvPicPr>
          <p:cNvPr id="4" name="Obraz 4" descr="Obraz zawierający stół, żywność&#10;&#10;Opis wygenerowany przy bardzo wysokim poziomie pewności">
            <a:extLst>
              <a:ext uri="{FF2B5EF4-FFF2-40B4-BE49-F238E27FC236}">
                <a16:creationId xmlns:a16="http://schemas.microsoft.com/office/drawing/2014/main" id="{5A2D8A08-12FE-41A4-B52A-79E46A67F4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4991" y="3804251"/>
            <a:ext cx="1885950" cy="2428875"/>
          </a:xfrm>
          <a:prstGeom prst="rect">
            <a:avLst/>
          </a:prstGeom>
        </p:spPr>
      </p:pic>
      <p:pic>
        <p:nvPicPr>
          <p:cNvPr id="6" name="Obraz 6" descr="Obraz zawierający zewnętrzne, woda, trawa, pociąg&#10;&#10;Opis wygenerowany przy bardzo wysokim poziomie pewności">
            <a:extLst>
              <a:ext uri="{FF2B5EF4-FFF2-40B4-BE49-F238E27FC236}">
                <a16:creationId xmlns:a16="http://schemas.microsoft.com/office/drawing/2014/main" id="{503638AC-790A-41E9-90E4-350EB47A59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0227" y="3174539"/>
            <a:ext cx="2322786" cy="3057680"/>
          </a:xfrm>
          <a:prstGeom prst="rect">
            <a:avLst/>
          </a:prstGeom>
        </p:spPr>
      </p:pic>
      <p:pic>
        <p:nvPicPr>
          <p:cNvPr id="8" name="Obraz 8" descr="Obraz zawierający zewnętrzne, zdjęcie, mężczyzna, znak&#10;&#10;Opis wygenerowany przy bardzo wysokim poziomie pewności">
            <a:extLst>
              <a:ext uri="{FF2B5EF4-FFF2-40B4-BE49-F238E27FC236}">
                <a16:creationId xmlns:a16="http://schemas.microsoft.com/office/drawing/2014/main" id="{D35C189A-CF69-457E-9F71-41F24C66E3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4289" y="3178557"/>
            <a:ext cx="2006491" cy="3049643"/>
          </a:xfrm>
          <a:prstGeom prst="rect">
            <a:avLst/>
          </a:prstGeom>
        </p:spPr>
      </p:pic>
      <p:pic>
        <p:nvPicPr>
          <p:cNvPr id="10" name="Obraz 10" descr="Obraz zawierający tekst, monitor, znak, komputer&#10;&#10;Opis wygenerowany przy bardzo wysokim poziomie pewności">
            <a:extLst>
              <a:ext uri="{FF2B5EF4-FFF2-40B4-BE49-F238E27FC236}">
                <a16:creationId xmlns:a16="http://schemas.microsoft.com/office/drawing/2014/main" id="{512F9629-6FF3-4744-9448-C923EDE984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78917" y="3179709"/>
            <a:ext cx="2060028" cy="3047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1139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9">
            <a:extLst>
              <a:ext uri="{FF2B5EF4-FFF2-40B4-BE49-F238E27FC236}">
                <a16:creationId xmlns:a16="http://schemas.microsoft.com/office/drawing/2014/main" id="{F64BBAA4-C62B-4146-B49F-FE4CC4655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FE4FA36-8222-4EC5-9DCD-2383B571B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506" y="356338"/>
            <a:ext cx="10985965" cy="841350"/>
          </a:xfrm>
        </p:spPr>
        <p:txBody>
          <a:bodyPr>
            <a:normAutofit fontScale="90000"/>
          </a:bodyPr>
          <a:lstStyle/>
          <a:p>
            <a:r>
              <a:rPr lang="pl-PL" sz="3700"/>
              <a:t>Antropocen jako jednostka czasu geologicznego, ranga jednostki</a:t>
            </a:r>
          </a:p>
        </p:txBody>
      </p:sp>
      <p:cxnSp>
        <p:nvCxnSpPr>
          <p:cNvPr id="11" name="Straight Connector 11">
            <a:extLst>
              <a:ext uri="{FF2B5EF4-FFF2-40B4-BE49-F238E27FC236}">
                <a16:creationId xmlns:a16="http://schemas.microsoft.com/office/drawing/2014/main" id="{EEB57AA8-F021-480C-A9E2-F89913313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62164" y="2478513"/>
            <a:ext cx="292608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Obraz 6" descr="Obraz zawierający zrzut ekranu&#10;&#10;Opis wygenerowany przy bardzo wysokim poziomie pewności">
            <a:extLst>
              <a:ext uri="{FF2B5EF4-FFF2-40B4-BE49-F238E27FC236}">
                <a16:creationId xmlns:a16="http://schemas.microsoft.com/office/drawing/2014/main" id="{0C70AC82-FC6E-423E-AE14-AD1388C3D6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5232" y="1570739"/>
            <a:ext cx="10380775" cy="4411447"/>
          </a:xfrm>
          <a:prstGeom prst="rect">
            <a:avLst/>
          </a:prstGeom>
        </p:spPr>
      </p:pic>
      <p:sp>
        <p:nvSpPr>
          <p:cNvPr id="13" name="Rectangle 13">
            <a:extLst>
              <a:ext uri="{FF2B5EF4-FFF2-40B4-BE49-F238E27FC236}">
                <a16:creationId xmlns:a16="http://schemas.microsoft.com/office/drawing/2014/main" id="{75CF30C0-9394-4459-976E-2AA223FB12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674769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7B74F2B-9534-4540-96B0-5C8E958B9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5EC6745E-2F98-4BB8-8C1B-C65B01070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2074" y="286603"/>
            <a:ext cx="5983605" cy="1450757"/>
          </a:xfrm>
        </p:spPr>
        <p:txBody>
          <a:bodyPr>
            <a:normAutofit/>
          </a:bodyPr>
          <a:lstStyle/>
          <a:p>
            <a:r>
              <a:rPr lang="pl-PL" sz="4500"/>
              <a:t>Problem – czas geologiczny i historyczny</a:t>
            </a:r>
          </a:p>
        </p:txBody>
      </p:sp>
      <p:pic>
        <p:nvPicPr>
          <p:cNvPr id="5" name="Picture 4" descr="Ścieżka wijąca się w polu trawy">
            <a:extLst>
              <a:ext uri="{FF2B5EF4-FFF2-40B4-BE49-F238E27FC236}">
                <a16:creationId xmlns:a16="http://schemas.microsoft.com/office/drawing/2014/main" id="{6E0D8F33-E4B3-F3A6-75DD-C00F293C71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202" r="25285" b="-3"/>
          <a:stretch/>
        </p:blipFill>
        <p:spPr>
          <a:xfrm>
            <a:off x="20" y="10"/>
            <a:ext cx="4580077" cy="685799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3BECB2B-2CFA-412C-880F-C4B6097493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42903" y="1917852"/>
            <a:ext cx="59436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90AFE49-50C5-448F-8761-6218C9C226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2074" y="2108201"/>
            <a:ext cx="5983606" cy="3760891"/>
          </a:xfrm>
        </p:spPr>
        <p:txBody>
          <a:bodyPr vert="horz" lIns="0" tIns="45720" rIns="0" bIns="45720" rtlCol="0">
            <a:normAutofit/>
          </a:bodyPr>
          <a:lstStyle/>
          <a:p>
            <a:r>
              <a:rPr lang="pl-PL"/>
              <a:t>Antropocen jako jednostka czasu geologicznego zrównuje pojęcie czasu geologicznego z czasem historycznym.</a:t>
            </a:r>
            <a:endParaRPr lang="pl-PL" dirty="0"/>
          </a:p>
          <a:p>
            <a:r>
              <a:rPr lang="pl-PL"/>
              <a:t>W tym sensie, działalność człowieka traktowana jest jako siła, która trwale wpływa na historię geologiczną planety i pozostanie czytelna "na zawsze".</a:t>
            </a:r>
          </a:p>
          <a:p>
            <a:r>
              <a:rPr lang="pl-PL"/>
              <a:t>Czy tak jest w istocie?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079355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8">
            <a:extLst>
              <a:ext uri="{FF2B5EF4-FFF2-40B4-BE49-F238E27FC236}">
                <a16:creationId xmlns:a16="http://schemas.microsoft.com/office/drawing/2014/main" id="{E844E128-FF69-4E9F-8327-6B504B3C5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" y="0"/>
            <a:ext cx="12191985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5EC6745E-2F98-4BB8-8C1B-C65B01070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516835"/>
            <a:ext cx="5977937" cy="1666501"/>
          </a:xfrm>
        </p:spPr>
        <p:txBody>
          <a:bodyPr>
            <a:normAutofit/>
          </a:bodyPr>
          <a:lstStyle/>
          <a:p>
            <a:r>
              <a:rPr lang="pl-PL" sz="4000">
                <a:solidFill>
                  <a:srgbClr val="FFFFFF"/>
                </a:solidFill>
              </a:rPr>
              <a:t>Człowiek jako główna siła geologiczna</a:t>
            </a:r>
          </a:p>
        </p:txBody>
      </p:sp>
      <p:cxnSp>
        <p:nvCxnSpPr>
          <p:cNvPr id="19" name="Straight Connector 10">
            <a:extLst>
              <a:ext uri="{FF2B5EF4-FFF2-40B4-BE49-F238E27FC236}">
                <a16:creationId xmlns:a16="http://schemas.microsoft.com/office/drawing/2014/main" id="{055CEADF-09EA-423C-8C45-F94AF44D5A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5896" y="2353592"/>
            <a:ext cx="530352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ymbol zastępczy zawartości 2">
            <a:extLst>
              <a:ext uri="{FF2B5EF4-FFF2-40B4-BE49-F238E27FC236}">
                <a16:creationId xmlns:a16="http://schemas.microsoft.com/office/drawing/2014/main" id="{790AFE49-50C5-448F-8761-6218C9C226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2546224"/>
            <a:ext cx="5977938" cy="3342747"/>
          </a:xfrm>
        </p:spPr>
        <p:txBody>
          <a:bodyPr vert="horz" lIns="0" tIns="45720" rIns="0" bIns="45720" rtlCol="0">
            <a:normAutofit/>
          </a:bodyPr>
          <a:lstStyle/>
          <a:p>
            <a:pPr>
              <a:lnSpc>
                <a:spcPct val="90000"/>
              </a:lnSpc>
            </a:pPr>
            <a:r>
              <a:rPr lang="pl-PL" sz="1100">
                <a:solidFill>
                  <a:srgbClr val="FFFFFF"/>
                </a:solidFill>
              </a:rPr>
              <a:t>Człowiek</a:t>
            </a:r>
          </a:p>
          <a:p>
            <a:pPr>
              <a:lnSpc>
                <a:spcPct val="90000"/>
              </a:lnSpc>
            </a:pPr>
            <a:r>
              <a:rPr lang="pl-PL" sz="1100">
                <a:solidFill>
                  <a:srgbClr val="FFFFFF"/>
                </a:solidFill>
              </a:rPr>
              <a:t>- transportuje więcej osadów niż wszystkie rzeki świata</a:t>
            </a:r>
          </a:p>
          <a:p>
            <a:pPr>
              <a:lnSpc>
                <a:spcPct val="90000"/>
              </a:lnSpc>
            </a:pPr>
            <a:r>
              <a:rPr lang="pl-PL" sz="1100">
                <a:solidFill>
                  <a:srgbClr val="FFFFFF"/>
                </a:solidFill>
              </a:rPr>
              <a:t>- ogrzewa planetę (globalne ocieplenie)</a:t>
            </a:r>
          </a:p>
          <a:p>
            <a:pPr>
              <a:lnSpc>
                <a:spcPct val="90000"/>
              </a:lnSpc>
            </a:pPr>
            <a:r>
              <a:rPr lang="pl-PL" sz="1100">
                <a:solidFill>
                  <a:srgbClr val="FFFFFF"/>
                </a:solidFill>
              </a:rPr>
              <a:t>- podnosi globalny poziom morza</a:t>
            </a:r>
          </a:p>
          <a:p>
            <a:pPr>
              <a:lnSpc>
                <a:spcPct val="90000"/>
              </a:lnSpc>
            </a:pPr>
            <a:r>
              <a:rPr lang="pl-PL" sz="1100">
                <a:solidFill>
                  <a:srgbClr val="FFFFFF"/>
                </a:solidFill>
              </a:rPr>
              <a:t>- niszczy warstwę ozonową</a:t>
            </a:r>
          </a:p>
          <a:p>
            <a:pPr>
              <a:lnSpc>
                <a:spcPct val="90000"/>
              </a:lnSpc>
            </a:pPr>
            <a:r>
              <a:rPr lang="pl-PL" sz="1100">
                <a:solidFill>
                  <a:srgbClr val="FFFFFF"/>
                </a:solidFill>
              </a:rPr>
              <a:t>- obniża odczyn pH wody morskiej (zakwasza oceany)</a:t>
            </a:r>
          </a:p>
          <a:p>
            <a:pPr>
              <a:lnSpc>
                <a:spcPct val="90000"/>
              </a:lnSpc>
            </a:pPr>
            <a:r>
              <a:rPr lang="pl-PL" sz="1100">
                <a:solidFill>
                  <a:srgbClr val="FFFFFF"/>
                </a:solidFill>
              </a:rPr>
              <a:t>-zaburza cykl obiegu węgla, azotu, fosforu etc</a:t>
            </a:r>
          </a:p>
          <a:p>
            <a:pPr>
              <a:lnSpc>
                <a:spcPct val="90000"/>
              </a:lnSpc>
            </a:pPr>
            <a:r>
              <a:rPr lang="pl-PL" sz="1100">
                <a:solidFill>
                  <a:srgbClr val="FFFFFF"/>
                </a:solidFill>
              </a:rPr>
              <a:t>- zmienia krajobraz (urbanizacja)</a:t>
            </a:r>
          </a:p>
          <a:p>
            <a:pPr>
              <a:lnSpc>
                <a:spcPct val="90000"/>
              </a:lnSpc>
            </a:pPr>
            <a:r>
              <a:rPr lang="pl-PL" sz="1100">
                <a:solidFill>
                  <a:srgbClr val="FFFFFF"/>
                </a:solidFill>
              </a:rPr>
              <a:t>- powoduje wielkie wymieranie</a:t>
            </a:r>
          </a:p>
          <a:p>
            <a:pPr>
              <a:lnSpc>
                <a:spcPct val="90000"/>
              </a:lnSpc>
            </a:pPr>
            <a:r>
              <a:rPr lang="pl-PL" sz="1100">
                <a:solidFill>
                  <a:srgbClr val="FFFFFF"/>
                </a:solidFill>
              </a:rPr>
              <a:t>- wytwarza nowe materiały (technoskamieniałości), nowe minerały i nowe skały</a:t>
            </a:r>
          </a:p>
        </p:txBody>
      </p:sp>
      <p:pic>
        <p:nvPicPr>
          <p:cNvPr id="21" name="Picture 4" descr="Ziemia widoczna z przestrzeni kosmicznej">
            <a:extLst>
              <a:ext uri="{FF2B5EF4-FFF2-40B4-BE49-F238E27FC236}">
                <a16:creationId xmlns:a16="http://schemas.microsoft.com/office/drawing/2014/main" id="{326B0757-D0F1-45C4-460F-B6EBBA3B68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363" r="9" b="9"/>
          <a:stretch/>
        </p:blipFill>
        <p:spPr>
          <a:xfrm>
            <a:off x="7611902" y="10"/>
            <a:ext cx="4580097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585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2" descr="Obraz zawierający tekst, mapa&#10;&#10;Opis wygenerowany przy bardzo wysokim poziomie pewności">
            <a:extLst>
              <a:ext uri="{FF2B5EF4-FFF2-40B4-BE49-F238E27FC236}">
                <a16:creationId xmlns:a16="http://schemas.microsoft.com/office/drawing/2014/main" id="{B3860136-2D64-4859-95E6-97EB8AE33B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6521" y="643467"/>
            <a:ext cx="6499525" cy="5337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5543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2" descr="Obraz zawierający zdjęcie, różny, czekolada, różne&#10;&#10;Opis wygenerowany przy bardzo wysokim poziomie pewności">
            <a:extLst>
              <a:ext uri="{FF2B5EF4-FFF2-40B4-BE49-F238E27FC236}">
                <a16:creationId xmlns:a16="http://schemas.microsoft.com/office/drawing/2014/main" id="{6ABD038B-D342-415B-848A-F572F2886F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6587" y="643467"/>
            <a:ext cx="6778825" cy="5050225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2287D898-355B-4718-BC20-81E238198F24}"/>
              </a:ext>
            </a:extLst>
          </p:cNvPr>
          <p:cNvSpPr txBox="1"/>
          <p:nvPr/>
        </p:nvSpPr>
        <p:spPr>
          <a:xfrm>
            <a:off x="152400" y="706582"/>
            <a:ext cx="2743200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l-PL" sz="2400" b="1" err="1"/>
              <a:t>Plastiglomerat</a:t>
            </a:r>
            <a:endParaRPr lang="pl-PL" sz="2400" b="1"/>
          </a:p>
          <a:p>
            <a:r>
              <a:rPr lang="pl-PL" sz="2400"/>
              <a:t>Przykład antropogenicznego osadu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2541558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Obraz 4" descr="Obraz zawierający zdjęcie, pokazywanie, różny, tablica&#10;&#10;Opis wygenerowany przy bardzo wysokim poziomie pewności">
            <a:extLst>
              <a:ext uri="{FF2B5EF4-FFF2-40B4-BE49-F238E27FC236}">
                <a16:creationId xmlns:a16="http://schemas.microsoft.com/office/drawing/2014/main" id="{12C687C0-A330-4E5F-8D3F-F7E097E7D0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172" b="5131"/>
          <a:stretch/>
        </p:blipFill>
        <p:spPr>
          <a:xfrm>
            <a:off x="-32" y="10"/>
            <a:ext cx="12192031" cy="491506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B4FB531-34DA-4777-9BD5-5B885DC38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15076"/>
            <a:ext cx="12188952" cy="1942924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2287D898-355B-4718-BC20-81E238198F24}"/>
              </a:ext>
            </a:extLst>
          </p:cNvPr>
          <p:cNvSpPr txBox="1"/>
          <p:nvPr/>
        </p:nvSpPr>
        <p:spPr>
          <a:xfrm>
            <a:off x="828675" y="5120639"/>
            <a:ext cx="7137263" cy="1280161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700" spc="-5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Technoskamieniałości</a:t>
            </a:r>
            <a:endParaRPr lang="pl-PL">
              <a:ea typeface="+mj-ea"/>
              <a:cs typeface="+mj-cs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5B557D3-D7B4-404B-84A1-9BD182BE5B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16200000">
            <a:off x="7532813" y="5760720"/>
            <a:ext cx="118872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4821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3428ACC-71EC-4171-9527-10983BA6B4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2287D898-355B-4718-BC20-81E238198F24}"/>
              </a:ext>
            </a:extLst>
          </p:cNvPr>
          <p:cNvSpPr txBox="1"/>
          <p:nvPr/>
        </p:nvSpPr>
        <p:spPr>
          <a:xfrm>
            <a:off x="8141110" y="639098"/>
            <a:ext cx="3401961" cy="3494790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600" spc="-50" dirty="0">
                <a:solidFill>
                  <a:schemeClr val="tx1">
                    <a:lumMod val="85000"/>
                    <a:lumOff val="15000"/>
                  </a:schemeClr>
                </a:solidFill>
                <a:ea typeface="+mj-ea"/>
                <a:cs typeface="+mj-cs"/>
              </a:rPr>
              <a:t>Ławica </a:t>
            </a:r>
            <a:r>
              <a:rPr lang="en-US" sz="4600" spc="-50">
                <a:solidFill>
                  <a:schemeClr val="tx1">
                    <a:lumMod val="85000"/>
                    <a:lumOff val="15000"/>
                  </a:schemeClr>
                </a:solidFill>
                <a:ea typeface="+mj-ea"/>
                <a:cs typeface="+mj-cs"/>
              </a:rPr>
              <a:t>plastiku na Oceanie Spokojnym</a:t>
            </a:r>
            <a:endParaRPr lang="en-US" sz="4600" spc="-50" dirty="0">
              <a:solidFill>
                <a:schemeClr val="tx1">
                  <a:lumMod val="85000"/>
                  <a:lumOff val="15000"/>
                </a:schemeClr>
              </a:solidFill>
              <a:ea typeface="+mj-ea"/>
              <a:cs typeface="+mj-cs"/>
            </a:endParaRPr>
          </a:p>
        </p:txBody>
      </p:sp>
      <p:pic>
        <p:nvPicPr>
          <p:cNvPr id="3" name="Obraz 4" descr="Obraz zawierający zrzut ekranu&#10;&#10;Opis wygenerowany przy bardzo wysokim poziomie pewności">
            <a:extLst>
              <a:ext uri="{FF2B5EF4-FFF2-40B4-BE49-F238E27FC236}">
                <a16:creationId xmlns:a16="http://schemas.microsoft.com/office/drawing/2014/main" id="{537C7B38-70EA-4970-BF7C-425F7558B5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999" y="1128055"/>
            <a:ext cx="6912217" cy="4078208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A22713B-ABB6-4391-97F9-0449A2B9B6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209305" y="4294754"/>
            <a:ext cx="32004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2FA54FBA-21C0-44C9-AD0D-565DB1ACAC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843843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3428ACC-71EC-4171-9527-10983BA6B4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2287D898-355B-4718-BC20-81E238198F24}"/>
              </a:ext>
            </a:extLst>
          </p:cNvPr>
          <p:cNvSpPr txBox="1"/>
          <p:nvPr/>
        </p:nvSpPr>
        <p:spPr>
          <a:xfrm>
            <a:off x="8285627" y="4724994"/>
            <a:ext cx="3401961" cy="919756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spc="-50">
                <a:solidFill>
                  <a:schemeClr val="tx1">
                    <a:lumMod val="85000"/>
                    <a:lumOff val="15000"/>
                  </a:schemeClr>
                </a:solidFill>
                <a:ea typeface="+mj-ea"/>
                <a:cs typeface="+mj-cs"/>
              </a:rPr>
              <a:t>Zapotrzebowanie na piasek budowlany</a:t>
            </a:r>
            <a:endParaRPr lang="en-US" sz="2800" spc="-50" dirty="0">
              <a:solidFill>
                <a:schemeClr val="tx1">
                  <a:lumMod val="85000"/>
                  <a:lumOff val="15000"/>
                </a:schemeClr>
              </a:solidFill>
              <a:ea typeface="+mj-ea"/>
              <a:cs typeface="+mj-cs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A22713B-ABB6-4391-97F9-0449A2B9B6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209305" y="4294754"/>
            <a:ext cx="32004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2FA54FBA-21C0-44C9-AD0D-565DB1ACAC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" name="Obraz 4" descr="Obraz zawierający mapa, tekst&#10;&#10;Opis wygenerowany przy bardzo wysokim poziomie pewności">
            <a:extLst>
              <a:ext uri="{FF2B5EF4-FFF2-40B4-BE49-F238E27FC236}">
                <a16:creationId xmlns:a16="http://schemas.microsoft.com/office/drawing/2014/main" id="{F2CC49E5-AD58-4B52-8FDE-7C946E65C8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3848" y="154342"/>
            <a:ext cx="4385440" cy="6115763"/>
          </a:xfrm>
          <a:prstGeom prst="rect">
            <a:avLst/>
          </a:prstGeom>
        </p:spPr>
      </p:pic>
      <p:pic>
        <p:nvPicPr>
          <p:cNvPr id="6" name="Obraz 6" descr="Obraz zawierający tekst, książka&#10;&#10;Opis wygenerowany przy bardzo wysokim poziomie pewności">
            <a:extLst>
              <a:ext uri="{FF2B5EF4-FFF2-40B4-BE49-F238E27FC236}">
                <a16:creationId xmlns:a16="http://schemas.microsoft.com/office/drawing/2014/main" id="{068D38FE-6784-48F0-A6F1-BF1731F758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7262" y="307881"/>
            <a:ext cx="4595647" cy="3864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4301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34461041-8413-4023-ABA7-9E499B0AD9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2287D898-355B-4718-BC20-81E238198F24}"/>
              </a:ext>
            </a:extLst>
          </p:cNvPr>
          <p:cNvSpPr txBox="1"/>
          <p:nvPr/>
        </p:nvSpPr>
        <p:spPr>
          <a:xfrm>
            <a:off x="1187355" y="4374204"/>
            <a:ext cx="9818390" cy="1029308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85000" lnSpcReduction="1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1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Poziom CO</a:t>
            </a:r>
            <a:r>
              <a:rPr lang="en-US" sz="5100" spc="-50" baseline="-250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2</a:t>
            </a:r>
            <a:r>
              <a:rPr lang="en-US" sz="5100" spc="-5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 i zlodowacenia w dziejach Ziemi</a:t>
            </a:r>
          </a:p>
        </p:txBody>
      </p:sp>
      <p:pic>
        <p:nvPicPr>
          <p:cNvPr id="2" name="Obraz 4" descr="Obraz zawierający tekst, mapa, różny, wiszące&#10;&#10;Opis wygenerowany przy bardzo wysokim poziomie pewności">
            <a:extLst>
              <a:ext uri="{FF2B5EF4-FFF2-40B4-BE49-F238E27FC236}">
                <a16:creationId xmlns:a16="http://schemas.microsoft.com/office/drawing/2014/main" id="{0C4259BA-2678-4D39-80DF-3D55071626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633" y="640080"/>
            <a:ext cx="9256761" cy="3494428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05BCF04-4702-43D0-BE8F-DBF6C2F65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95400" y="5569068"/>
            <a:ext cx="96012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7FC9E1B0-1575-4658-AD6E-43DF73FC33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509603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34461041-8413-4023-ABA7-9E499B0AD9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2287D898-355B-4718-BC20-81E238198F24}"/>
              </a:ext>
            </a:extLst>
          </p:cNvPr>
          <p:cNvSpPr txBox="1"/>
          <p:nvPr/>
        </p:nvSpPr>
        <p:spPr>
          <a:xfrm>
            <a:off x="1187355" y="4374204"/>
            <a:ext cx="9818390" cy="1029308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100" spc="-5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Anomalia temperatury globalnej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05BCF04-4702-43D0-BE8F-DBF6C2F65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95400" y="5569068"/>
            <a:ext cx="96012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7FC9E1B0-1575-4658-AD6E-43DF73FC33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" name="Obraz 4" descr="Obraz zawierający tekst, mapa&#10;&#10;Opis wygenerowany przy bardzo wysokim poziomie pewności">
            <a:extLst>
              <a:ext uri="{FF2B5EF4-FFF2-40B4-BE49-F238E27FC236}">
                <a16:creationId xmlns:a16="http://schemas.microsoft.com/office/drawing/2014/main" id="{D9CCBF99-CBA1-4169-92BA-AC38EEBB9F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4313" y="157321"/>
            <a:ext cx="8507894" cy="412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0104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E844E128-FF69-4E9F-8327-6B504B3C5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" y="0"/>
            <a:ext cx="12191985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55CEADF-09EA-423C-8C45-F94AF44D5A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5896" y="2353592"/>
            <a:ext cx="530352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ole tekstowe 3">
            <a:extLst>
              <a:ext uri="{FF2B5EF4-FFF2-40B4-BE49-F238E27FC236}">
                <a16:creationId xmlns:a16="http://schemas.microsoft.com/office/drawing/2014/main" id="{C5A88049-0961-4719-AD39-A21551C8F956}"/>
              </a:ext>
            </a:extLst>
          </p:cNvPr>
          <p:cNvSpPr txBox="1"/>
          <p:nvPr/>
        </p:nvSpPr>
        <p:spPr>
          <a:xfrm>
            <a:off x="1097279" y="2546224"/>
            <a:ext cx="5977938" cy="3342747"/>
          </a:xfrm>
          <a:prstGeom prst="rect">
            <a:avLst/>
          </a:prstGeom>
        </p:spPr>
        <p:txBody>
          <a:bodyPr rot="0" spcFirstLastPara="0" vertOverflow="overflow" horzOverflow="overflow" vert="horz" lIns="0" tIns="45720" rIns="0" bIns="4572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>
              <a:spcAft>
                <a:spcPts val="600"/>
              </a:spcAft>
              <a:buFont typeface="Calibri" panose="020F0502020204030204" pitchFamily="34" charset="0"/>
            </a:pPr>
            <a:r>
              <a:rPr lang="en-US" b="1"/>
              <a:t>Keeling curve – a daily record of atmospheric CO</a:t>
            </a:r>
            <a:r>
              <a:rPr lang="en-US" b="1" baseline="-25000"/>
              <a:t>2</a:t>
            </a:r>
            <a:r>
              <a:rPr lang="en-US" b="1"/>
              <a:t> </a:t>
            </a:r>
            <a:endParaRPr lang="en-US"/>
          </a:p>
          <a:p>
            <a:pPr>
              <a:spcAft>
                <a:spcPts val="600"/>
              </a:spcAft>
              <a:buFont typeface="Calibri" panose="020F0502020204030204" pitchFamily="34" charset="0"/>
            </a:pPr>
            <a:r>
              <a:rPr lang="en-US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https://sioweb.ucsd.edu/programs/keelingcurve/</a:t>
            </a:r>
            <a:endParaRPr lang="en-US"/>
          </a:p>
        </p:txBody>
      </p:sp>
      <p:pic>
        <p:nvPicPr>
          <p:cNvPr id="3" name="Obraz 5">
            <a:extLst>
              <a:ext uri="{FF2B5EF4-FFF2-40B4-BE49-F238E27FC236}">
                <a16:creationId xmlns:a16="http://schemas.microsoft.com/office/drawing/2014/main" id="{FFE4B95E-7D62-40BF-91E8-9B6FED0792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7663" y="499693"/>
            <a:ext cx="3696712" cy="2624666"/>
          </a:xfrm>
          <a:prstGeom prst="rect">
            <a:avLst/>
          </a:prstGeom>
        </p:spPr>
      </p:pic>
      <p:pic>
        <p:nvPicPr>
          <p:cNvPr id="2" name="Obraz 4" descr="Obraz zawierający wykres&#10;&#10;Opis wygenerowany automatycznie">
            <a:extLst>
              <a:ext uri="{FF2B5EF4-FFF2-40B4-BE49-F238E27FC236}">
                <a16:creationId xmlns:a16="http://schemas.microsoft.com/office/drawing/2014/main" id="{89602A7A-CA12-786A-1D51-C403812366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7226" y="3426526"/>
            <a:ext cx="5460614" cy="3086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8785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26">
            <a:extLst>
              <a:ext uri="{FF2B5EF4-FFF2-40B4-BE49-F238E27FC236}">
                <a16:creationId xmlns:a16="http://schemas.microsoft.com/office/drawing/2014/main" id="{BFDC535F-AC0A-417D-96AB-6706BECACD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000"/>
          </a:xfrm>
          <a:prstGeom prst="rect">
            <a:avLst/>
          </a:prstGeom>
          <a:solidFill>
            <a:srgbClr val="BC9B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28">
            <a:extLst>
              <a:ext uri="{FF2B5EF4-FFF2-40B4-BE49-F238E27FC236}">
                <a16:creationId xmlns:a16="http://schemas.microsoft.com/office/drawing/2014/main" id="{97AAAF8E-31DB-4148-8FCA-4D8233D691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5953" y="484068"/>
            <a:ext cx="6898027" cy="588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az 5" descr="Obraz zawierający wykres&#10;&#10;Opis wygenerowany automatycznie">
            <a:extLst>
              <a:ext uri="{FF2B5EF4-FFF2-40B4-BE49-F238E27FC236}">
                <a16:creationId xmlns:a16="http://schemas.microsoft.com/office/drawing/2014/main" id="{C948900B-18A0-DE54-C526-3E2CB42C47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437" y="1560617"/>
            <a:ext cx="6253058" cy="3736202"/>
          </a:xfrm>
          <a:prstGeom prst="rect">
            <a:avLst/>
          </a:prstGeom>
        </p:spPr>
      </p:pic>
      <p:sp>
        <p:nvSpPr>
          <p:cNvPr id="44" name="Rectangle 30">
            <a:extLst>
              <a:ext uri="{FF2B5EF4-FFF2-40B4-BE49-F238E27FC236}">
                <a16:creationId xmlns:a16="http://schemas.microsoft.com/office/drawing/2014/main" id="{AA274328-4774-4DF9-BA53-452565122F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61393" y="484069"/>
            <a:ext cx="4145975" cy="349989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Obraz 4" descr="Obraz zawierający wykres&#10;&#10;Opis wygenerowany automatycznie">
            <a:extLst>
              <a:ext uri="{FF2B5EF4-FFF2-40B4-BE49-F238E27FC236}">
                <a16:creationId xmlns:a16="http://schemas.microsoft.com/office/drawing/2014/main" id="{CA3EB7AE-CF24-6246-5858-DA6BDD71A2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54" r="2375" b="-2"/>
          <a:stretch/>
        </p:blipFill>
        <p:spPr>
          <a:xfrm>
            <a:off x="7883059" y="1088758"/>
            <a:ext cx="3502643" cy="2290519"/>
          </a:xfrm>
          <a:prstGeom prst="rect">
            <a:avLst/>
          </a:prstGeom>
        </p:spPr>
      </p:pic>
      <p:sp>
        <p:nvSpPr>
          <p:cNvPr id="45" name="Rectangle 32">
            <a:extLst>
              <a:ext uri="{FF2B5EF4-FFF2-40B4-BE49-F238E27FC236}">
                <a16:creationId xmlns:a16="http://schemas.microsoft.com/office/drawing/2014/main" id="{01C7B46D-2FEF-4FAA-915B-8B21A66BB6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61393" y="4144834"/>
            <a:ext cx="4145975" cy="22115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Obraz 4">
            <a:extLst>
              <a:ext uri="{FF2B5EF4-FFF2-40B4-BE49-F238E27FC236}">
                <a16:creationId xmlns:a16="http://schemas.microsoft.com/office/drawing/2014/main" id="{2C971AB6-4CA7-EE0C-ADC1-4F5D372B1F5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05" r="24214" b="3"/>
          <a:stretch/>
        </p:blipFill>
        <p:spPr>
          <a:xfrm>
            <a:off x="8404405" y="4446259"/>
            <a:ext cx="2459950" cy="160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8241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33428ACC-71EC-4171-9527-10983BA6B4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2287D898-355B-4718-BC20-81E238198F24}"/>
              </a:ext>
            </a:extLst>
          </p:cNvPr>
          <p:cNvSpPr txBox="1"/>
          <p:nvPr/>
        </p:nvSpPr>
        <p:spPr>
          <a:xfrm>
            <a:off x="8141110" y="639098"/>
            <a:ext cx="3401961" cy="3494790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600" spc="-5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Zasięg lodu arktycznego</a:t>
            </a:r>
            <a:endParaRPr lang="pl-PL">
              <a:ea typeface="+mj-ea"/>
              <a:cs typeface="+mj-cs"/>
            </a:endParaRPr>
          </a:p>
        </p:txBody>
      </p:sp>
      <p:pic>
        <p:nvPicPr>
          <p:cNvPr id="3" name="Obraz 4" descr="Obraz zawierający tekst&#10;&#10;Opis wygenerowany przy bardzo wysokim poziomie pewności">
            <a:extLst>
              <a:ext uri="{FF2B5EF4-FFF2-40B4-BE49-F238E27FC236}">
                <a16:creationId xmlns:a16="http://schemas.microsoft.com/office/drawing/2014/main" id="{83A0DAFD-C851-42F6-9C9A-4E216E4B8E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305" y="640081"/>
            <a:ext cx="6163605" cy="5054156"/>
          </a:xfrm>
          <a:prstGeom prst="rect">
            <a:avLst/>
          </a:prstGeom>
        </p:spPr>
      </p:pic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BA22713B-ABB6-4391-97F9-0449A2B9B6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209305" y="4294754"/>
            <a:ext cx="32004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2FA54FBA-21C0-44C9-AD0D-565DB1ACAC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985633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2" descr="Obraz zawierający tekst, mapa&#10;&#10;Opis wygenerowany przy bardzo wysokim poziomie pewności">
            <a:extLst>
              <a:ext uri="{FF2B5EF4-FFF2-40B4-BE49-F238E27FC236}">
                <a16:creationId xmlns:a16="http://schemas.microsoft.com/office/drawing/2014/main" id="{0948102D-5D7D-40BB-B7F7-88EF5E04C2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7937" y="131088"/>
            <a:ext cx="9441815" cy="611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4619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3" descr="Obraz zawierający wykres&#10;&#10;Opis wygenerowany automatycznie">
            <a:extLst>
              <a:ext uri="{FF2B5EF4-FFF2-40B4-BE49-F238E27FC236}">
                <a16:creationId xmlns:a16="http://schemas.microsoft.com/office/drawing/2014/main" id="{F10271F9-1549-E891-A7A0-C588FAD420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561" y="567033"/>
            <a:ext cx="9185123" cy="5140183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00435EA6-993C-582B-E3ED-BBFE7323139A}"/>
              </a:ext>
            </a:extLst>
          </p:cNvPr>
          <p:cNvSpPr txBox="1"/>
          <p:nvPr/>
        </p:nvSpPr>
        <p:spPr>
          <a:xfrm>
            <a:off x="7945243" y="6012365"/>
            <a:ext cx="2743200" cy="4572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2BAE9447-08FC-70D6-9190-0787D40F033D}"/>
              </a:ext>
            </a:extLst>
          </p:cNvPr>
          <p:cNvSpPr txBox="1"/>
          <p:nvPr/>
        </p:nvSpPr>
        <p:spPr>
          <a:xfrm>
            <a:off x="7870902" y="5668536"/>
            <a:ext cx="2713463" cy="4832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pl-PL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C53A2FE3-19D0-4619-CC25-6FACB59B9C45}"/>
              </a:ext>
            </a:extLst>
          </p:cNvPr>
          <p:cNvSpPr txBox="1"/>
          <p:nvPr/>
        </p:nvSpPr>
        <p:spPr>
          <a:xfrm>
            <a:off x="8289073" y="5705707"/>
            <a:ext cx="2743200" cy="4572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pl-PL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44549D7E-9935-14AD-4F92-C356DE84A15E}"/>
              </a:ext>
            </a:extLst>
          </p:cNvPr>
          <p:cNvSpPr txBox="1"/>
          <p:nvPr/>
        </p:nvSpPr>
        <p:spPr>
          <a:xfrm>
            <a:off x="11420707" y="5426926"/>
            <a:ext cx="2743200" cy="4572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pl-PL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FB70E95-07F5-010D-299C-124D7AA2812D}"/>
              </a:ext>
            </a:extLst>
          </p:cNvPr>
          <p:cNvSpPr txBox="1"/>
          <p:nvPr/>
        </p:nvSpPr>
        <p:spPr>
          <a:xfrm>
            <a:off x="8868664" y="5690738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dirty="0"/>
              <a:t>E/MSY - </a:t>
            </a:r>
            <a:r>
              <a:rPr lang="pl-PL" dirty="0" err="1"/>
              <a:t>extinctions</a:t>
            </a:r>
            <a:r>
              <a:rPr lang="pl-PL" dirty="0"/>
              <a:t> per </a:t>
            </a:r>
            <a:r>
              <a:rPr lang="pl-PL" dirty="0" err="1"/>
              <a:t>million</a:t>
            </a:r>
            <a:r>
              <a:rPr lang="pl-PL" dirty="0"/>
              <a:t> </a:t>
            </a:r>
            <a:r>
              <a:rPr lang="pl-PL" dirty="0" err="1"/>
              <a:t>species</a:t>
            </a:r>
            <a:r>
              <a:rPr lang="pl-PL" dirty="0"/>
              <a:t>/</a:t>
            </a:r>
            <a:r>
              <a:rPr lang="pl-PL" dirty="0" err="1"/>
              <a:t>year</a:t>
            </a:r>
          </a:p>
        </p:txBody>
      </p:sp>
    </p:spTree>
    <p:extLst>
      <p:ext uri="{BB962C8B-B14F-4D97-AF65-F5344CB8AC3E}">
        <p14:creationId xmlns:p14="http://schemas.microsoft.com/office/powerpoint/2010/main" val="16893903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34461041-8413-4023-ABA7-9E499B0AD9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197593D-72EC-4F54-9D28-CD1B42443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3630" y="4991686"/>
            <a:ext cx="8885598" cy="51692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6000">
                <a:solidFill>
                  <a:schemeClr val="tx1">
                    <a:lumMod val="85000"/>
                    <a:lumOff val="15000"/>
                  </a:schemeClr>
                </a:solidFill>
              </a:rPr>
              <a:t>Kiedy to się zaczęło?</a:t>
            </a:r>
          </a:p>
        </p:txBody>
      </p:sp>
      <p:pic>
        <p:nvPicPr>
          <p:cNvPr id="4" name="Obraz 4" descr="Obraz zawierający tekst, gazeta&#10;&#10;Opis wygenerowany przy bardzo wysokim poziomie pewności">
            <a:extLst>
              <a:ext uri="{FF2B5EF4-FFF2-40B4-BE49-F238E27FC236}">
                <a16:creationId xmlns:a16="http://schemas.microsoft.com/office/drawing/2014/main" id="{51CF03E5-76BE-4762-826D-D2D54F8A6D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4226"/>
          <a:stretch/>
        </p:blipFill>
        <p:spPr>
          <a:xfrm>
            <a:off x="261978" y="180253"/>
            <a:ext cx="11466453" cy="4584875"/>
          </a:xfrm>
          <a:prstGeom prst="rect">
            <a:avLst/>
          </a:prstGeom>
        </p:spPr>
      </p:pic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F05BCF04-4702-43D0-BE8F-DBF6C2F65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95400" y="5569068"/>
            <a:ext cx="96012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7FC9E1B0-1575-4658-AD6E-43DF73FC33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381773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2" descr="Obraz zawierający zrzut ekranu&#10;&#10;Opis wygenerowany przy bardzo wysokim poziomie pewności">
            <a:extLst>
              <a:ext uri="{FF2B5EF4-FFF2-40B4-BE49-F238E27FC236}">
                <a16:creationId xmlns:a16="http://schemas.microsoft.com/office/drawing/2014/main" id="{6808AD21-5FE1-4343-A3F2-001A6F7A83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5978" y="643467"/>
            <a:ext cx="8860044" cy="505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7714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34461041-8413-4023-ABA7-9E499B0AD9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F05BCF04-4702-43D0-BE8F-DBF6C2F65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95400" y="5569068"/>
            <a:ext cx="96012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7FC9E1B0-1575-4658-AD6E-43DF73FC33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" name="Obraz 4" descr="Obraz zawierający zrzut ekranu&#10;&#10;Opis wygenerowany przy bardzo wysokim poziomie pewności">
            <a:extLst>
              <a:ext uri="{FF2B5EF4-FFF2-40B4-BE49-F238E27FC236}">
                <a16:creationId xmlns:a16="http://schemas.microsoft.com/office/drawing/2014/main" id="{4539F145-DB21-4BC1-A5EC-CC459B0EC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6132" y="200405"/>
            <a:ext cx="9514402" cy="6045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3840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 descr="Obraz zawierający diagram&#10;&#10;Opis wygenerowany automatycznie">
            <a:extLst>
              <a:ext uri="{FF2B5EF4-FFF2-40B4-BE49-F238E27FC236}">
                <a16:creationId xmlns:a16="http://schemas.microsoft.com/office/drawing/2014/main" id="{D62739C9-9781-B2EC-4600-A10BC8238E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295219"/>
            <a:ext cx="9072715" cy="6255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2714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2" descr="Obraz zawierający tekst, mapa&#10;&#10;Opis wygenerowany przy bardzo wysokim poziomie pewności">
            <a:extLst>
              <a:ext uri="{FF2B5EF4-FFF2-40B4-BE49-F238E27FC236}">
                <a16:creationId xmlns:a16="http://schemas.microsoft.com/office/drawing/2014/main" id="{4CBFA124-C53B-43FB-98F9-A9476A6207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2663" y="274838"/>
            <a:ext cx="5149087" cy="6007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4421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2" descr="Obraz zawierający mapa&#10;&#10;Opis wygenerowany przy bardzo wysokim poziomie pewności">
            <a:extLst>
              <a:ext uri="{FF2B5EF4-FFF2-40B4-BE49-F238E27FC236}">
                <a16:creationId xmlns:a16="http://schemas.microsoft.com/office/drawing/2014/main" id="{5B360F26-1EAE-4CE3-B3FA-2BC356B9A3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3883" y="63277"/>
            <a:ext cx="7985234" cy="6245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3694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2" descr="Obraz zawierający tekst, mapa&#10;&#10;Opis wygenerowany przy bardzo wysokim poziomie pewności">
            <a:extLst>
              <a:ext uri="{FF2B5EF4-FFF2-40B4-BE49-F238E27FC236}">
                <a16:creationId xmlns:a16="http://schemas.microsoft.com/office/drawing/2014/main" id="{E37140D5-31EA-4E5C-A27C-63095BBE78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6988" y="240120"/>
            <a:ext cx="4175233" cy="6036173"/>
          </a:xfrm>
          <a:prstGeom prst="rect">
            <a:avLst/>
          </a:prstGeom>
        </p:spPr>
      </p:pic>
      <p:pic>
        <p:nvPicPr>
          <p:cNvPr id="4" name="Obraz 4" descr="Obraz zawierający tekst, gazeta&#10;&#10;Opis wygenerowany przy bardzo wysokim poziomie pewności">
            <a:extLst>
              <a:ext uri="{FF2B5EF4-FFF2-40B4-BE49-F238E27FC236}">
                <a16:creationId xmlns:a16="http://schemas.microsoft.com/office/drawing/2014/main" id="{428F54AC-DC15-4172-9D62-2051AD4FDE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0745" y="653454"/>
            <a:ext cx="4122682" cy="3527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5278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16A0E3C-60E6-4F39-BC55-5F7C224E1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5025DAC-8B93-4160-B017-3A274A5828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B0E58038-8ACE-4AD9-B404-25C603550D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Obraz 6" descr="Obraz zawierający trawa, koń, zewnętrzne, jazda&#10;&#10;Opis wygenerowany przy bardzo wysokim poziomie pewności">
            <a:extLst>
              <a:ext uri="{FF2B5EF4-FFF2-40B4-BE49-F238E27FC236}">
                <a16:creationId xmlns:a16="http://schemas.microsoft.com/office/drawing/2014/main" id="{D80077F2-467A-4DA8-BB75-66F801005A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13267" b="150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8A34772-9011-42B5-AA63-FD6DEC92EE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910746"/>
            <a:ext cx="996696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ole tekstowe 2">
            <a:extLst>
              <a:ext uri="{FF2B5EF4-FFF2-40B4-BE49-F238E27FC236}">
                <a16:creationId xmlns:a16="http://schemas.microsoft.com/office/drawing/2014/main" id="{387BC39B-6E38-46BF-9E40-D5367824F1A2}"/>
              </a:ext>
            </a:extLst>
          </p:cNvPr>
          <p:cNvSpPr txBox="1"/>
          <p:nvPr/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rot="0" spcFirstLastPara="0" vertOverflow="overflow" horzOverflow="overflow" vert="horz" lIns="0" tIns="45720" rIns="0" bIns="4572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>
              <a:spcAft>
                <a:spcPts val="600"/>
              </a:spcAft>
              <a:buFont typeface="Calibri" panose="020F0502020204030204" pitchFamily="34" charset="0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Orbis spike 1610</a:t>
            </a:r>
          </a:p>
          <a:p>
            <a:pPr>
              <a:spcAft>
                <a:spcPts val="600"/>
              </a:spcAft>
              <a:buFont typeface="Calibri" panose="020F0502020204030204" pitchFamily="34" charset="0"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Aft>
                <a:spcPts val="600"/>
              </a:spcAft>
              <a:buFont typeface="Calibri" panose="020F0502020204030204" pitchFamily="34" charset="0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Skład atmosfery zarejestrował gwałtowne zmiany które nastąpiły po 1492 roku. Śmierć z powodu ospy i działań wojennych milionów rdzennych Amerykanów - a także rozwój niewolnictwa do pracy w wyludnionych Amerykach - spowodowały wzrost lasów na opuszczonych polach uprawnych. </a:t>
            </a:r>
          </a:p>
          <a:p>
            <a:pPr>
              <a:spcAft>
                <a:spcPts val="600"/>
              </a:spcAft>
              <a:buFont typeface="Calibri" panose="020F0502020204030204" pitchFamily="34" charset="0"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Aft>
                <a:spcPts val="600"/>
              </a:spcAft>
              <a:buFont typeface="Calibri" panose="020F0502020204030204" pitchFamily="34" charset="0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Do 1610 r. wzrost wszystkich tych drzew wyciągnął z nieba w procesie fotosyntezy wystarczającą ilość dwutlenku węgla, aby spowodować spadek stężenia tego gazu cieplarnianego w atmosferze o co najmniej 7 – 10 ppm i rozpocząć małą epokę lodowcową. </a:t>
            </a:r>
          </a:p>
          <a:p>
            <a:pPr>
              <a:spcAft>
                <a:spcPts val="600"/>
              </a:spcAft>
              <a:buFont typeface="Calibri" panose="020F0502020204030204" pitchFamily="34" charset="0"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Aft>
                <a:spcPts val="600"/>
              </a:spcAft>
              <a:buFont typeface="Calibri" panose="020F0502020204030204" pitchFamily="34" charset="0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W oparciu o tę dramatyczną zmianę, rok 1610 można uznać za datę rozpoczęcia antropocenu.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2BCDE19-2810-4337-9C49-8589C42176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116057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2" descr="Obraz zawierający tekst&#10;&#10;Opis wygenerowany przy bardzo wysokim poziomie pewności">
            <a:extLst>
              <a:ext uri="{FF2B5EF4-FFF2-40B4-BE49-F238E27FC236}">
                <a16:creationId xmlns:a16="http://schemas.microsoft.com/office/drawing/2014/main" id="{12F87BAC-5D65-4100-AC1E-61CB9D5B94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6228" y="340997"/>
            <a:ext cx="7919543" cy="593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5215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52BD35A-BC99-4831-A358-06E2CEB96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noFill/>
          <a:ln w="698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Obraz 3" descr="Obraz zawierający tekst&#10;&#10;Opis wygenerowany automatycznie">
            <a:extLst>
              <a:ext uri="{FF2B5EF4-FFF2-40B4-BE49-F238E27FC236}">
                <a16:creationId xmlns:a16="http://schemas.microsoft.com/office/drawing/2014/main" id="{963F4634-7E24-37E7-71E5-ECE61D9FDA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2191" y="905933"/>
            <a:ext cx="6999622" cy="5039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728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B094C40-C77E-4AB5-ADDC-AFA4B21025C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/>
              <a:t>Zagrożenia antropocenu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C3919377-F505-44E3-AF88-E8BCACC882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The space is no escape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410383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3428ACC-71EC-4171-9527-10983BA6B4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12A5C2AB-7E46-41C9-AF6C-59810C8FEB60}"/>
              </a:ext>
            </a:extLst>
          </p:cNvPr>
          <p:cNvSpPr txBox="1"/>
          <p:nvPr/>
        </p:nvSpPr>
        <p:spPr>
          <a:xfrm>
            <a:off x="8141110" y="639098"/>
            <a:ext cx="3401961" cy="3494790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55000" lnSpcReduction="2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600" spc="-5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Garret Hardin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600" b="1" spc="-5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The Tragedy of the Commons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600" b="1" spc="-5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600" spc="-5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1. degradacja środowiska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600" spc="-5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2. przeludnienie</a:t>
            </a:r>
            <a:endParaRPr lang="en-US" sz="4600" spc="-5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600" spc="-5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3. ograniczone zasoby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6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4. dostęp do zasobów </a:t>
            </a:r>
            <a:r>
              <a:rPr lang="en-US" sz="4600" spc="-5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(prywatyzacja)</a:t>
            </a:r>
            <a:endParaRPr lang="en-US" sz="4600" spc="-5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Obraz 3" descr="Obraz zawierający zrzut ekranu&#10;&#10;Opis wygenerowany przy bardzo wysokim poziomie pewności">
            <a:extLst>
              <a:ext uri="{FF2B5EF4-FFF2-40B4-BE49-F238E27FC236}">
                <a16:creationId xmlns:a16="http://schemas.microsoft.com/office/drawing/2014/main" id="{5627131A-CB6F-4247-A5B9-375F88D083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448" y="571173"/>
            <a:ext cx="7936974" cy="5297075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A22713B-ABB6-4391-97F9-0449A2B9B6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209305" y="4294754"/>
            <a:ext cx="32004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2FA54FBA-21C0-44C9-AD0D-565DB1ACAC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39B8C3C6-2C2E-4A3F-AE7C-A9F86B3CC3F3}"/>
              </a:ext>
            </a:extLst>
          </p:cNvPr>
          <p:cNvSpPr txBox="1"/>
          <p:nvPr/>
        </p:nvSpPr>
        <p:spPr>
          <a:xfrm>
            <a:off x="307009" y="6403009"/>
            <a:ext cx="1048467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>
                <a:solidFill>
                  <a:schemeClr val="bg1"/>
                </a:solidFill>
                <a:ea typeface="+mn-lt"/>
                <a:cs typeface="+mn-lt"/>
              </a:rPr>
              <a:t>The population problem has no technical solution; it requires a fundamental extension in morality</a:t>
            </a:r>
            <a:endParaRPr lang="pl-PL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6827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2" descr="Obraz zawierający tekst, mapa&#10;&#10;Opis wygenerowany przy bardzo wysokim poziomie pewności">
            <a:extLst>
              <a:ext uri="{FF2B5EF4-FFF2-40B4-BE49-F238E27FC236}">
                <a16:creationId xmlns:a16="http://schemas.microsoft.com/office/drawing/2014/main" id="{EF3512F0-42E8-4CDE-A958-0335EAEBE8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8056" y="140157"/>
            <a:ext cx="4543095" cy="6196686"/>
          </a:xfrm>
          <a:prstGeom prst="rect">
            <a:avLst/>
          </a:prstGeom>
        </p:spPr>
      </p:pic>
      <p:pic>
        <p:nvPicPr>
          <p:cNvPr id="4" name="Obraz 4" descr="Obraz zawierający mapa, łódź, mężczyzna&#10;&#10;Opis wygenerowany przy bardzo wysokim poziomie pewności">
            <a:extLst>
              <a:ext uri="{FF2B5EF4-FFF2-40B4-BE49-F238E27FC236}">
                <a16:creationId xmlns:a16="http://schemas.microsoft.com/office/drawing/2014/main" id="{E03E3FC6-9427-47DF-BA21-27723B343F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263" y="1330921"/>
            <a:ext cx="6697715" cy="378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7488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2" descr="Obraz zawierający zrzut ekranu&#10;&#10;Opis wygenerowany przy bardzo wysokim poziomie pewności">
            <a:extLst>
              <a:ext uri="{FF2B5EF4-FFF2-40B4-BE49-F238E27FC236}">
                <a16:creationId xmlns:a16="http://schemas.microsoft.com/office/drawing/2014/main" id="{D483BF05-091A-4A7F-9CA8-574EDC7D3A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345" y="1023959"/>
            <a:ext cx="2290417" cy="1287211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92146123-09EF-4BE9-84A4-46EB7B381B6F}"/>
              </a:ext>
            </a:extLst>
          </p:cNvPr>
          <p:cNvSpPr txBox="1"/>
          <p:nvPr/>
        </p:nvSpPr>
        <p:spPr>
          <a:xfrm>
            <a:off x="505792" y="439531"/>
            <a:ext cx="761337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dirty="0"/>
              <a:t>Earth System science (nauka o ziemskim systemie)</a:t>
            </a:r>
          </a:p>
        </p:txBody>
      </p:sp>
      <p:pic>
        <p:nvPicPr>
          <p:cNvPr id="5" name="Obraz 5" descr="Obraz zawierający zrzut ekranu&#10;&#10;Opis wygenerowany przy bardzo wysokim poziomie pewności">
            <a:extLst>
              <a:ext uri="{FF2B5EF4-FFF2-40B4-BE49-F238E27FC236}">
                <a16:creationId xmlns:a16="http://schemas.microsoft.com/office/drawing/2014/main" id="{AFCBBCEE-7E0E-4A44-BF01-7C1E795DEC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1573" y="1551834"/>
            <a:ext cx="8944301" cy="517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1354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Obraz 3" descr="Obraz zawierający tekst&#10;&#10;Opis wygenerowany automatycznie">
            <a:extLst>
              <a:ext uri="{FF2B5EF4-FFF2-40B4-BE49-F238E27FC236}">
                <a16:creationId xmlns:a16="http://schemas.microsoft.com/office/drawing/2014/main" id="{FFC97AFB-EC88-49CF-A961-CB04D1844E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279930"/>
            <a:ext cx="10905066" cy="4525603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2E0CBA00-38C0-49EE-B1F5-F78EDBB2F19A}"/>
              </a:ext>
            </a:extLst>
          </p:cNvPr>
          <p:cNvSpPr txBox="1"/>
          <p:nvPr/>
        </p:nvSpPr>
        <p:spPr>
          <a:xfrm>
            <a:off x="980661" y="6115877"/>
            <a:ext cx="9314069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dirty="0">
                <a:latin typeface="Cambria"/>
                <a:ea typeface="+mn-lt"/>
                <a:cs typeface="+mn-lt"/>
              </a:rPr>
              <a:t>Koster, </a:t>
            </a:r>
            <a:r>
              <a:rPr lang="pl-PL" sz="1200" dirty="0" err="1">
                <a:latin typeface="Cambria"/>
                <a:ea typeface="+mn-lt"/>
                <a:cs typeface="+mn-lt"/>
              </a:rPr>
              <a:t>Emlyn</a:t>
            </a:r>
            <a:r>
              <a:rPr lang="pl-PL" sz="1200" dirty="0">
                <a:latin typeface="Cambria"/>
                <a:ea typeface="+mn-lt"/>
                <a:cs typeface="+mn-lt"/>
              </a:rPr>
              <a:t>. 2020. “GEOSCIENCE CANADA </a:t>
            </a:r>
            <a:r>
              <a:rPr lang="pl-PL" sz="1200" dirty="0" err="1">
                <a:latin typeface="Cambria"/>
                <a:ea typeface="+mn-lt"/>
                <a:cs typeface="+mn-lt"/>
              </a:rPr>
              <a:t>Anthropocene</a:t>
            </a:r>
            <a:r>
              <a:rPr lang="pl-PL" sz="1200" dirty="0">
                <a:latin typeface="Cambria"/>
                <a:ea typeface="+mn-lt"/>
                <a:cs typeface="+mn-lt"/>
              </a:rPr>
              <a:t>: </a:t>
            </a:r>
            <a:r>
              <a:rPr lang="pl-PL" sz="1200" dirty="0" err="1">
                <a:latin typeface="Cambria"/>
                <a:ea typeface="+mn-lt"/>
                <a:cs typeface="+mn-lt"/>
              </a:rPr>
              <a:t>Transdisciplinary</a:t>
            </a:r>
            <a:r>
              <a:rPr lang="pl-PL" sz="1200" dirty="0">
                <a:latin typeface="Cambria"/>
                <a:ea typeface="+mn-lt"/>
                <a:cs typeface="+mn-lt"/>
              </a:rPr>
              <a:t> </a:t>
            </a:r>
            <a:r>
              <a:rPr lang="pl-PL" sz="1200" dirty="0" err="1">
                <a:latin typeface="Cambria"/>
                <a:ea typeface="+mn-lt"/>
                <a:cs typeface="+mn-lt"/>
              </a:rPr>
              <a:t>Shorthand</a:t>
            </a:r>
            <a:r>
              <a:rPr lang="pl-PL" sz="1200" dirty="0">
                <a:latin typeface="Cambria"/>
                <a:ea typeface="+mn-lt"/>
                <a:cs typeface="+mn-lt"/>
              </a:rPr>
              <a:t> for Human </a:t>
            </a:r>
            <a:r>
              <a:rPr lang="pl-PL" sz="1200" dirty="0" err="1">
                <a:latin typeface="Cambria"/>
                <a:ea typeface="+mn-lt"/>
                <a:cs typeface="+mn-lt"/>
              </a:rPr>
              <a:t>Disruption</a:t>
            </a:r>
            <a:r>
              <a:rPr lang="pl-PL" sz="1200" dirty="0">
                <a:latin typeface="Cambria"/>
                <a:ea typeface="+mn-lt"/>
                <a:cs typeface="+mn-lt"/>
              </a:rPr>
              <a:t> of the Earth System.” </a:t>
            </a:r>
            <a:r>
              <a:rPr lang="pl-PL" sz="1200" i="1" dirty="0" err="1">
                <a:latin typeface="Cambria"/>
                <a:ea typeface="+mn-lt"/>
                <a:cs typeface="+mn-lt"/>
              </a:rPr>
              <a:t>Geoscience</a:t>
            </a:r>
            <a:r>
              <a:rPr lang="pl-PL" sz="1200" i="1" dirty="0">
                <a:latin typeface="Cambria"/>
                <a:ea typeface="+mn-lt"/>
                <a:cs typeface="+mn-lt"/>
              </a:rPr>
              <a:t> Canada</a:t>
            </a:r>
            <a:r>
              <a:rPr lang="pl-PL" sz="1200" dirty="0">
                <a:latin typeface="Cambria"/>
                <a:ea typeface="+mn-lt"/>
                <a:cs typeface="+mn-lt"/>
              </a:rPr>
              <a:t>, </a:t>
            </a:r>
            <a:r>
              <a:rPr lang="pl-PL" sz="1200" dirty="0" err="1">
                <a:latin typeface="Cambria"/>
                <a:ea typeface="+mn-lt"/>
                <a:cs typeface="+mn-lt"/>
              </a:rPr>
              <a:t>July</a:t>
            </a:r>
            <a:r>
              <a:rPr lang="pl-PL" sz="1200" dirty="0">
                <a:latin typeface="Cambria"/>
                <a:ea typeface="+mn-lt"/>
                <a:cs typeface="+mn-lt"/>
              </a:rPr>
              <a:t>, 59–64. </a:t>
            </a:r>
            <a:r>
              <a:rPr lang="pl-PL" sz="1200" dirty="0">
                <a:latin typeface="Cambria"/>
                <a:ea typeface="+mn-lt"/>
                <a:cs typeface="+mn-lt"/>
                <a:hlinkClick r:id="rId3"/>
              </a:rPr>
              <a:t>https://doi.org/10.12789/geocanj.2020.47.160</a:t>
            </a:r>
            <a:endParaRPr lang="pl-PL" sz="1200" dirty="0">
              <a:latin typeface="Cambria"/>
              <a:cs typeface="Calibri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B30B87AD-C1D6-44AF-9643-D34A8AA99294}"/>
              </a:ext>
            </a:extLst>
          </p:cNvPr>
          <p:cNvSpPr txBox="1"/>
          <p:nvPr/>
        </p:nvSpPr>
        <p:spPr>
          <a:xfrm>
            <a:off x="1499705" y="273877"/>
            <a:ext cx="9280938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2400" dirty="0">
                <a:latin typeface="Arial Nova Cond"/>
                <a:ea typeface="+mn-lt"/>
                <a:cs typeface="+mn-lt"/>
              </a:rPr>
              <a:t>Ocena wpływu człowieka na każdy element systemu ziemskiego</a:t>
            </a:r>
            <a:endParaRPr lang="pl-PL" sz="2400" dirty="0">
              <a:latin typeface="Arial Nova Cond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626707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2E0CBA00-38C0-49EE-B1F5-F78EDBB2F19A}"/>
              </a:ext>
            </a:extLst>
          </p:cNvPr>
          <p:cNvSpPr txBox="1"/>
          <p:nvPr/>
        </p:nvSpPr>
        <p:spPr>
          <a:xfrm>
            <a:off x="980661" y="6115877"/>
            <a:ext cx="9314069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dirty="0">
                <a:latin typeface="Cambria"/>
                <a:ea typeface="+mn-lt"/>
                <a:cs typeface="+mn-lt"/>
              </a:rPr>
              <a:t>Koster, </a:t>
            </a:r>
            <a:r>
              <a:rPr lang="pl-PL" sz="1200" dirty="0" err="1">
                <a:latin typeface="Cambria"/>
                <a:ea typeface="+mn-lt"/>
                <a:cs typeface="+mn-lt"/>
              </a:rPr>
              <a:t>Emlyn</a:t>
            </a:r>
            <a:r>
              <a:rPr lang="pl-PL" sz="1200" dirty="0">
                <a:latin typeface="Cambria"/>
                <a:ea typeface="+mn-lt"/>
                <a:cs typeface="+mn-lt"/>
              </a:rPr>
              <a:t>. 2020. “GEOSCIENCE CANADA </a:t>
            </a:r>
            <a:r>
              <a:rPr lang="pl-PL" sz="1200" dirty="0" err="1">
                <a:latin typeface="Cambria"/>
                <a:ea typeface="+mn-lt"/>
                <a:cs typeface="+mn-lt"/>
              </a:rPr>
              <a:t>Anthropocene</a:t>
            </a:r>
            <a:r>
              <a:rPr lang="pl-PL" sz="1200" dirty="0">
                <a:latin typeface="Cambria"/>
                <a:ea typeface="+mn-lt"/>
                <a:cs typeface="+mn-lt"/>
              </a:rPr>
              <a:t>: </a:t>
            </a:r>
            <a:r>
              <a:rPr lang="pl-PL" sz="1200" dirty="0" err="1">
                <a:latin typeface="Cambria"/>
                <a:ea typeface="+mn-lt"/>
                <a:cs typeface="+mn-lt"/>
              </a:rPr>
              <a:t>Transdisciplinary</a:t>
            </a:r>
            <a:r>
              <a:rPr lang="pl-PL" sz="1200" dirty="0">
                <a:latin typeface="Cambria"/>
                <a:ea typeface="+mn-lt"/>
                <a:cs typeface="+mn-lt"/>
              </a:rPr>
              <a:t> </a:t>
            </a:r>
            <a:r>
              <a:rPr lang="pl-PL" sz="1200" dirty="0" err="1">
                <a:latin typeface="Cambria"/>
                <a:ea typeface="+mn-lt"/>
                <a:cs typeface="+mn-lt"/>
              </a:rPr>
              <a:t>Shorthand</a:t>
            </a:r>
            <a:r>
              <a:rPr lang="pl-PL" sz="1200" dirty="0">
                <a:latin typeface="Cambria"/>
                <a:ea typeface="+mn-lt"/>
                <a:cs typeface="+mn-lt"/>
              </a:rPr>
              <a:t> for Human </a:t>
            </a:r>
            <a:r>
              <a:rPr lang="pl-PL" sz="1200" dirty="0" err="1">
                <a:latin typeface="Cambria"/>
                <a:ea typeface="+mn-lt"/>
                <a:cs typeface="+mn-lt"/>
              </a:rPr>
              <a:t>Disruption</a:t>
            </a:r>
            <a:r>
              <a:rPr lang="pl-PL" sz="1200" dirty="0">
                <a:latin typeface="Cambria"/>
                <a:ea typeface="+mn-lt"/>
                <a:cs typeface="+mn-lt"/>
              </a:rPr>
              <a:t> of the Earth System.” </a:t>
            </a:r>
            <a:r>
              <a:rPr lang="pl-PL" sz="1200" i="1" dirty="0" err="1">
                <a:latin typeface="Cambria"/>
                <a:ea typeface="+mn-lt"/>
                <a:cs typeface="+mn-lt"/>
              </a:rPr>
              <a:t>Geoscience</a:t>
            </a:r>
            <a:r>
              <a:rPr lang="pl-PL" sz="1200" i="1" dirty="0">
                <a:latin typeface="Cambria"/>
                <a:ea typeface="+mn-lt"/>
                <a:cs typeface="+mn-lt"/>
              </a:rPr>
              <a:t> Canada</a:t>
            </a:r>
            <a:r>
              <a:rPr lang="pl-PL" sz="1200" dirty="0">
                <a:latin typeface="Cambria"/>
                <a:ea typeface="+mn-lt"/>
                <a:cs typeface="+mn-lt"/>
              </a:rPr>
              <a:t>, </a:t>
            </a:r>
            <a:r>
              <a:rPr lang="pl-PL" sz="1200" dirty="0" err="1">
                <a:latin typeface="Cambria"/>
                <a:ea typeface="+mn-lt"/>
                <a:cs typeface="+mn-lt"/>
              </a:rPr>
              <a:t>July</a:t>
            </a:r>
            <a:r>
              <a:rPr lang="pl-PL" sz="1200" dirty="0">
                <a:latin typeface="Cambria"/>
                <a:ea typeface="+mn-lt"/>
                <a:cs typeface="+mn-lt"/>
              </a:rPr>
              <a:t>, 59–64. </a:t>
            </a:r>
            <a:r>
              <a:rPr lang="pl-PL" sz="1200" dirty="0">
                <a:latin typeface="Cambria"/>
                <a:ea typeface="+mn-lt"/>
                <a:cs typeface="+mn-lt"/>
                <a:hlinkClick r:id="rId2"/>
              </a:rPr>
              <a:t>https://doi.org/10.12789/geocanj.2020.47.160</a:t>
            </a:r>
            <a:endParaRPr lang="pl-PL" sz="1200" dirty="0">
              <a:latin typeface="Cambria"/>
              <a:cs typeface="Calibri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B30B87AD-C1D6-44AF-9643-D34A8AA99294}"/>
              </a:ext>
            </a:extLst>
          </p:cNvPr>
          <p:cNvSpPr txBox="1"/>
          <p:nvPr/>
        </p:nvSpPr>
        <p:spPr>
          <a:xfrm>
            <a:off x="1455531" y="505790"/>
            <a:ext cx="9280938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2400" dirty="0" err="1">
                <a:latin typeface="Arial Nova Cond"/>
                <a:ea typeface="+mn-lt"/>
                <a:cs typeface="+mn-lt"/>
              </a:rPr>
              <a:t>Summary</a:t>
            </a:r>
            <a:r>
              <a:rPr lang="pl-PL" sz="2400" dirty="0">
                <a:latin typeface="Arial Nova Cond"/>
                <a:ea typeface="+mn-lt"/>
                <a:cs typeface="+mn-lt"/>
              </a:rPr>
              <a:t> of </a:t>
            </a:r>
            <a:r>
              <a:rPr lang="pl-PL" sz="2400" dirty="0" err="1">
                <a:latin typeface="Arial Nova Cond"/>
                <a:ea typeface="+mn-lt"/>
                <a:cs typeface="+mn-lt"/>
              </a:rPr>
              <a:t>anthropogenic</a:t>
            </a:r>
            <a:r>
              <a:rPr lang="pl-PL" sz="2400" dirty="0">
                <a:latin typeface="Arial Nova Cond"/>
                <a:ea typeface="+mn-lt"/>
                <a:cs typeface="+mn-lt"/>
              </a:rPr>
              <a:t> </a:t>
            </a:r>
            <a:r>
              <a:rPr lang="pl-PL" sz="2400" dirty="0" err="1">
                <a:latin typeface="Arial Nova Cond"/>
                <a:ea typeface="+mn-lt"/>
                <a:cs typeface="+mn-lt"/>
              </a:rPr>
              <a:t>impacts</a:t>
            </a:r>
            <a:r>
              <a:rPr lang="pl-PL" sz="2400" dirty="0">
                <a:latin typeface="Arial Nova Cond"/>
                <a:ea typeface="+mn-lt"/>
                <a:cs typeface="+mn-lt"/>
              </a:rPr>
              <a:t> on </a:t>
            </a:r>
            <a:r>
              <a:rPr lang="pl-PL" sz="2400" dirty="0" err="1">
                <a:latin typeface="Arial Nova Cond"/>
                <a:ea typeface="+mn-lt"/>
                <a:cs typeface="+mn-lt"/>
              </a:rPr>
              <a:t>each</a:t>
            </a:r>
            <a:r>
              <a:rPr lang="pl-PL" sz="2400" dirty="0">
                <a:latin typeface="Arial Nova Cond"/>
                <a:ea typeface="+mn-lt"/>
                <a:cs typeface="+mn-lt"/>
              </a:rPr>
              <a:t> ‘</a:t>
            </a:r>
            <a:r>
              <a:rPr lang="pl-PL" sz="2400" dirty="0" err="1">
                <a:latin typeface="Arial Nova Cond"/>
                <a:ea typeface="+mn-lt"/>
                <a:cs typeface="+mn-lt"/>
              </a:rPr>
              <a:t>shell</a:t>
            </a:r>
            <a:r>
              <a:rPr lang="pl-PL" sz="2400" dirty="0">
                <a:latin typeface="Arial Nova Cond"/>
                <a:ea typeface="+mn-lt"/>
                <a:cs typeface="+mn-lt"/>
              </a:rPr>
              <a:t>’ of Earth system</a:t>
            </a:r>
            <a:endParaRPr lang="pl-PL" sz="2400" dirty="0">
              <a:latin typeface="Arial Nova Cond"/>
            </a:endParaRPr>
          </a:p>
        </p:txBody>
      </p:sp>
      <p:pic>
        <p:nvPicPr>
          <p:cNvPr id="2" name="Obraz 5" descr="Obraz zawierający stół&#10;&#10;Opis wygenerowany automatycznie">
            <a:extLst>
              <a:ext uri="{FF2B5EF4-FFF2-40B4-BE49-F238E27FC236}">
                <a16:creationId xmlns:a16="http://schemas.microsoft.com/office/drawing/2014/main" id="{709F07D3-80DE-4452-9CB9-5F954B407F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314" y="1384279"/>
            <a:ext cx="11423372" cy="4089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9748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16A0E3C-60E6-4F39-BC55-5F7C224E1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5025DAC-8B93-4160-B017-3A274A5828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0AB6E427-3F73-4C06-A5D5-AE52C3883B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8C9BDAA-0390-4B39-9B5C-BC95E5120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9919" cy="6858000"/>
          </a:xfrm>
          <a:prstGeom prst="rect">
            <a:avLst/>
          </a:prstGeom>
          <a:solidFill>
            <a:srgbClr val="BC9B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04A321A-A039-4720-87B4-66A4210E0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1752" y="2638787"/>
            <a:ext cx="27432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ole tekstowe 5">
            <a:extLst>
              <a:ext uri="{FF2B5EF4-FFF2-40B4-BE49-F238E27FC236}">
                <a16:creationId xmlns:a16="http://schemas.microsoft.com/office/drawing/2014/main" id="{F30ED1F4-2658-434E-B3FE-0502683FE038}"/>
              </a:ext>
            </a:extLst>
          </p:cNvPr>
          <p:cNvSpPr txBox="1"/>
          <p:nvPr/>
        </p:nvSpPr>
        <p:spPr>
          <a:xfrm>
            <a:off x="571752" y="2799654"/>
            <a:ext cx="3005462" cy="3189665"/>
          </a:xfrm>
          <a:prstGeom prst="rect">
            <a:avLst/>
          </a:prstGeom>
        </p:spPr>
        <p:txBody>
          <a:bodyPr rot="0" spcFirstLastPara="0" vertOverflow="overflow" horzOverflow="overflow" vert="horz" lIns="0" tIns="45720" rIns="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>
              <a:spcAft>
                <a:spcPts val="600"/>
              </a:spcAft>
              <a:buFont typeface="Calibri" panose="020F0502020204030204" pitchFamily="34" charset="0"/>
            </a:pPr>
            <a:r>
              <a:rPr lang="en-US" dirty="0" err="1">
                <a:solidFill>
                  <a:srgbClr val="FFFFFF"/>
                </a:solidFill>
              </a:rPr>
              <a:t>Geoinżynieria</a:t>
            </a:r>
          </a:p>
          <a:p>
            <a:pPr>
              <a:spcAft>
                <a:spcPts val="600"/>
              </a:spcAft>
              <a:buFont typeface="Calibri" panose="020F0502020204030204" pitchFamily="34" charset="0"/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4" name="Obraz 4" descr="Obraz zawierający tekst, mapa&#10;&#10;Opis wygenerowany przy bardzo wysokim poziomie pewności">
            <a:extLst>
              <a:ext uri="{FF2B5EF4-FFF2-40B4-BE49-F238E27FC236}">
                <a16:creationId xmlns:a16="http://schemas.microsoft.com/office/drawing/2014/main" id="{D381BAD6-970F-42EE-89B8-C05D31B27E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2017" y="769251"/>
            <a:ext cx="6798082" cy="5319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741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CEAB6EF8-790F-482B-A823-C5BEC99C6AAF}"/>
              </a:ext>
            </a:extLst>
          </p:cNvPr>
          <p:cNvSpPr txBox="1"/>
          <p:nvPr/>
        </p:nvSpPr>
        <p:spPr>
          <a:xfrm>
            <a:off x="2593009" y="881269"/>
            <a:ext cx="4211982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2000" b="1"/>
              <a:t>Antropocen inaczej</a:t>
            </a:r>
          </a:p>
          <a:p>
            <a:endParaRPr lang="pl-PL" sz="2000" b="1" dirty="0"/>
          </a:p>
          <a:p>
            <a:r>
              <a:rPr lang="pl-PL" sz="2000" i="1"/>
              <a:t>The Shock of the Anthropocene</a:t>
            </a:r>
            <a:endParaRPr lang="pl-PL" sz="2000" b="1" dirty="0"/>
          </a:p>
        </p:txBody>
      </p:sp>
      <p:graphicFrame>
        <p:nvGraphicFramePr>
          <p:cNvPr id="8" name="pole tekstowe 2">
            <a:extLst>
              <a:ext uri="{FF2B5EF4-FFF2-40B4-BE49-F238E27FC236}">
                <a16:creationId xmlns:a16="http://schemas.microsoft.com/office/drawing/2014/main" id="{062AB0DC-AF0C-2C50-EAC3-A4766A7DDD81}"/>
              </a:ext>
            </a:extLst>
          </p:cNvPr>
          <p:cNvGraphicFramePr/>
          <p:nvPr/>
        </p:nvGraphicFramePr>
        <p:xfrm>
          <a:off x="2590499" y="2307383"/>
          <a:ext cx="6657109" cy="3724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2402463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9709B77A-19E7-4DF6-9573-160FFDF319C5}"/>
              </a:ext>
            </a:extLst>
          </p:cNvPr>
          <p:cNvSpPr txBox="1"/>
          <p:nvPr/>
        </p:nvSpPr>
        <p:spPr>
          <a:xfrm>
            <a:off x="1077543" y="2307383"/>
            <a:ext cx="9241282" cy="26776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AutoNum type="arabicPeriod"/>
            </a:pPr>
            <a:r>
              <a:rPr lang="en-US" sz="2400" b="1">
                <a:ea typeface="+mn-lt"/>
                <a:cs typeface="+mn-lt"/>
              </a:rPr>
              <a:t>Thermocene </a:t>
            </a:r>
            <a:r>
              <a:rPr lang="en-US" sz="2400">
                <a:ea typeface="+mn-lt"/>
                <a:cs typeface="+mn-lt"/>
              </a:rPr>
              <a:t>(history of the carbon-industrial complex),</a:t>
            </a:r>
            <a:endParaRPr lang="pl-PL" sz="2400">
              <a:ea typeface="+mn-lt"/>
              <a:cs typeface="+mn-lt"/>
            </a:endParaRPr>
          </a:p>
          <a:p>
            <a:pPr marL="342900" indent="-342900">
              <a:buAutoNum type="arabicPeriod"/>
            </a:pPr>
            <a:r>
              <a:rPr lang="en-US" sz="2400" b="1">
                <a:ea typeface="+mn-lt"/>
                <a:cs typeface="+mn-lt"/>
              </a:rPr>
              <a:t>Thanatocene </a:t>
            </a:r>
            <a:r>
              <a:rPr lang="en-US" sz="2400">
                <a:ea typeface="+mn-lt"/>
                <a:cs typeface="+mn-lt"/>
              </a:rPr>
              <a:t>(history of total war and ecocide), </a:t>
            </a:r>
            <a:endParaRPr lang="pl-PL" sz="2400">
              <a:ea typeface="+mn-lt"/>
              <a:cs typeface="+mn-lt"/>
            </a:endParaRPr>
          </a:p>
          <a:p>
            <a:pPr marL="342900" indent="-342900">
              <a:buAutoNum type="arabicPeriod"/>
            </a:pPr>
            <a:r>
              <a:rPr lang="en-US" sz="2400" b="1">
                <a:ea typeface="+mn-lt"/>
                <a:cs typeface="+mn-lt"/>
              </a:rPr>
              <a:t>Phagocene </a:t>
            </a:r>
            <a:r>
              <a:rPr lang="en-US" sz="2400">
                <a:ea typeface="+mn-lt"/>
                <a:cs typeface="+mn-lt"/>
              </a:rPr>
              <a:t>(history ofmass consumption), </a:t>
            </a:r>
            <a:endParaRPr lang="pl-PL" sz="2400">
              <a:ea typeface="+mn-lt"/>
              <a:cs typeface="+mn-lt"/>
            </a:endParaRPr>
          </a:p>
          <a:p>
            <a:pPr marL="342900" indent="-342900">
              <a:buAutoNum type="arabicPeriod"/>
            </a:pPr>
            <a:r>
              <a:rPr lang="en-US" sz="2400" b="1">
                <a:ea typeface="+mn-lt"/>
                <a:cs typeface="+mn-lt"/>
              </a:rPr>
              <a:t>Phronocene </a:t>
            </a:r>
            <a:r>
              <a:rPr lang="en-US" sz="2400">
                <a:ea typeface="+mn-lt"/>
                <a:cs typeface="+mn-lt"/>
              </a:rPr>
              <a:t>(history of scientific “environmentalreflexivity”),</a:t>
            </a:r>
            <a:endParaRPr lang="pl-PL" sz="2400">
              <a:ea typeface="+mn-lt"/>
              <a:cs typeface="+mn-lt"/>
            </a:endParaRPr>
          </a:p>
          <a:p>
            <a:pPr marL="342900" indent="-342900">
              <a:buAutoNum type="arabicPeriod"/>
            </a:pPr>
            <a:r>
              <a:rPr lang="en-US" sz="2400" b="1">
                <a:ea typeface="+mn-lt"/>
                <a:cs typeface="+mn-lt"/>
              </a:rPr>
              <a:t>Agnotocene </a:t>
            </a:r>
            <a:r>
              <a:rPr lang="en-US" sz="2400">
                <a:ea typeface="+mn-lt"/>
                <a:cs typeface="+mn-lt"/>
              </a:rPr>
              <a:t>(history of “ignorance”), </a:t>
            </a:r>
            <a:endParaRPr lang="pl-PL" sz="2400">
              <a:ea typeface="+mn-lt"/>
              <a:cs typeface="+mn-lt"/>
            </a:endParaRPr>
          </a:p>
          <a:p>
            <a:pPr marL="342900" indent="-342900">
              <a:buAutoNum type="arabicPeriod"/>
            </a:pPr>
            <a:r>
              <a:rPr lang="en-US" sz="2400" b="1">
                <a:ea typeface="+mn-lt"/>
                <a:cs typeface="+mn-lt"/>
              </a:rPr>
              <a:t>Capitalocene </a:t>
            </a:r>
            <a:r>
              <a:rPr lang="en-US" sz="2400">
                <a:ea typeface="+mn-lt"/>
                <a:cs typeface="+mn-lt"/>
              </a:rPr>
              <a:t>(historyof capitalist world accumulation), and </a:t>
            </a:r>
            <a:endParaRPr lang="pl-PL" sz="2400">
              <a:ea typeface="+mn-lt"/>
              <a:cs typeface="+mn-lt"/>
            </a:endParaRPr>
          </a:p>
          <a:p>
            <a:pPr marL="342900" indent="-342900">
              <a:buAutoNum type="arabicPeriod"/>
            </a:pPr>
            <a:r>
              <a:rPr lang="en-US" sz="2400" b="1">
                <a:ea typeface="+mn-lt"/>
                <a:cs typeface="+mn-lt"/>
              </a:rPr>
              <a:t>Polemocene </a:t>
            </a:r>
            <a:r>
              <a:rPr lang="en-US" sz="2400">
                <a:ea typeface="+mn-lt"/>
                <a:cs typeface="+mn-lt"/>
              </a:rPr>
              <a:t>(history of environmental justice movements)</a:t>
            </a:r>
            <a:endParaRPr lang="pl-PL" sz="240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CEAB6EF8-790F-482B-A823-C5BEC99C6AAF}"/>
              </a:ext>
            </a:extLst>
          </p:cNvPr>
          <p:cNvSpPr txBox="1"/>
          <p:nvPr/>
        </p:nvSpPr>
        <p:spPr>
          <a:xfrm>
            <a:off x="2593009" y="881269"/>
            <a:ext cx="4211982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2000" b="1"/>
              <a:t>Antropocen inaczej</a:t>
            </a:r>
          </a:p>
          <a:p>
            <a:endParaRPr lang="pl-PL" sz="2000" b="1" dirty="0"/>
          </a:p>
          <a:p>
            <a:r>
              <a:rPr lang="pl-PL" sz="2000" i="1"/>
              <a:t>The Shock of the Anthropocene</a:t>
            </a:r>
            <a:endParaRPr lang="pl-PL" sz="2000" b="1" dirty="0"/>
          </a:p>
        </p:txBody>
      </p:sp>
    </p:spTree>
    <p:extLst>
      <p:ext uri="{BB962C8B-B14F-4D97-AF65-F5344CB8AC3E}">
        <p14:creationId xmlns:p14="http://schemas.microsoft.com/office/powerpoint/2010/main" val="9534692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9709B77A-19E7-4DF6-9573-160FFDF319C5}"/>
              </a:ext>
            </a:extLst>
          </p:cNvPr>
          <p:cNvSpPr txBox="1"/>
          <p:nvPr/>
        </p:nvSpPr>
        <p:spPr>
          <a:xfrm>
            <a:off x="1099630" y="1357644"/>
            <a:ext cx="9826586" cy="41549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>
                <a:ea typeface="+mn-lt"/>
                <a:cs typeface="+mn-lt"/>
              </a:rPr>
              <a:t>W obrębie refleksji środowiskowej XXI stulecia pisze się o frustracji badaczy, bezradności, rozczarowaniach, braku alternatyw, ograniczoności wyobraźni, a nawet apatii. Można wobec tego wysunąć hipotezę, że epoka antropocenu to epoka marazmu. Pochodzący z języka greckiego termin „marazm” (marasmós) oznacza gaśnięcie i uwiąd. W naukach medycznych marazm odnosi się do takiej kondycji organizmu, która poważnie zagraża sprawności myślenia i działania, wiodąc do apatii. </a:t>
            </a:r>
            <a:endParaRPr lang="pl-PL">
              <a:ea typeface="+mn-lt"/>
              <a:cs typeface="+mn-lt"/>
            </a:endParaRPr>
          </a:p>
          <a:p>
            <a:endParaRPr lang="en-US" sz="2400" dirty="0">
              <a:ea typeface="+mn-lt"/>
              <a:cs typeface="+mn-lt"/>
            </a:endParaRPr>
          </a:p>
          <a:p>
            <a:r>
              <a:rPr lang="en-US" sz="2400">
                <a:ea typeface="+mn-lt"/>
                <a:cs typeface="+mn-lt"/>
              </a:rPr>
              <a:t>Nie ma wątpliwości, że w stanie tego rodzaju bezwładu i otępienia znaleźliśmy się dzisiaj, jeżeli chodzi o politykę klimatyczną, przyszłość planety i refleksję na temat ewentualnych pozytywnych alternatyw wobec obecnego </a:t>
            </a:r>
            <a:r>
              <a:rPr lang="en-US" sz="2400" i="1">
                <a:ea typeface="+mn-lt"/>
                <a:cs typeface="+mn-lt"/>
              </a:rPr>
              <a:t>status quo</a:t>
            </a:r>
            <a:r>
              <a:rPr lang="en-US" sz="2400" dirty="0">
                <a:ea typeface="+mn-lt"/>
                <a:cs typeface="+mn-lt"/>
              </a:rPr>
              <a:t>.</a:t>
            </a:r>
            <a:endParaRPr lang="pl-PL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CEAB6EF8-790F-482B-A823-C5BEC99C6AAF}"/>
              </a:ext>
            </a:extLst>
          </p:cNvPr>
          <p:cNvSpPr txBox="1"/>
          <p:nvPr/>
        </p:nvSpPr>
        <p:spPr>
          <a:xfrm>
            <a:off x="1422400" y="384312"/>
            <a:ext cx="8739808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2000">
                <a:ea typeface="+mn-lt"/>
                <a:cs typeface="+mn-lt"/>
              </a:rPr>
              <a:t>DYSKURSY ANTROPOCENU A MARAZM ŚRODOWISKOWY POCZĄTKÓW XXI WIEKU (E. Bińczyk, 2017)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8814367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9709B77A-19E7-4DF6-9573-160FFDF319C5}"/>
              </a:ext>
            </a:extLst>
          </p:cNvPr>
          <p:cNvSpPr txBox="1"/>
          <p:nvPr/>
        </p:nvSpPr>
        <p:spPr>
          <a:xfrm>
            <a:off x="1099630" y="1357644"/>
            <a:ext cx="9826586" cy="37856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ea typeface="+mn-lt"/>
                <a:cs typeface="+mn-lt"/>
              </a:rPr>
              <a:t>Równocześnie</a:t>
            </a:r>
            <a:r>
              <a:rPr lang="en-US" sz="2400" dirty="0">
                <a:ea typeface="+mn-lt"/>
                <a:cs typeface="+mn-lt"/>
              </a:rPr>
              <a:t>, </a:t>
            </a:r>
            <a:r>
              <a:rPr lang="en-US" sz="2400" dirty="0" err="1">
                <a:ea typeface="+mn-lt"/>
                <a:cs typeface="+mn-lt"/>
              </a:rPr>
              <a:t>kategoria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b="1" dirty="0" err="1">
                <a:ea typeface="+mn-lt"/>
                <a:cs typeface="+mn-lt"/>
              </a:rPr>
              <a:t>sprawiedliwości</a:t>
            </a:r>
            <a:r>
              <a:rPr lang="en-US" sz="2400" b="1" dirty="0">
                <a:ea typeface="+mn-lt"/>
                <a:cs typeface="+mn-lt"/>
              </a:rPr>
              <a:t> </a:t>
            </a:r>
            <a:r>
              <a:rPr lang="en-US" sz="2400" b="1" dirty="0" err="1">
                <a:ea typeface="+mn-lt"/>
                <a:cs typeface="+mn-lt"/>
              </a:rPr>
              <a:t>klimatycznej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nie</a:t>
            </a:r>
            <a:r>
              <a:rPr lang="en-US" sz="2400" dirty="0">
                <a:ea typeface="+mn-lt"/>
                <a:cs typeface="+mn-lt"/>
              </a:rPr>
              <a:t> jest </a:t>
            </a:r>
            <a:r>
              <a:rPr lang="en-US" sz="2400" dirty="0" err="1">
                <a:ea typeface="+mn-lt"/>
                <a:cs typeface="+mn-lt"/>
              </a:rPr>
              <a:t>już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czysto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abstrakcyjnym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pojęciem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stricte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filozoficznym</a:t>
            </a:r>
            <a:r>
              <a:rPr lang="en-US" sz="2400" dirty="0">
                <a:ea typeface="+mn-lt"/>
                <a:cs typeface="+mn-lt"/>
              </a:rPr>
              <a:t>, ale </a:t>
            </a:r>
            <a:r>
              <a:rPr lang="en-US" sz="2400" dirty="0" err="1">
                <a:ea typeface="+mn-lt"/>
                <a:cs typeface="+mn-lt"/>
              </a:rPr>
              <a:t>problemem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domagającym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się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konkretnych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rozstrzygnięć</a:t>
            </a:r>
            <a:r>
              <a:rPr lang="en-US" sz="2400" dirty="0">
                <a:ea typeface="+mn-lt"/>
                <a:cs typeface="+mn-lt"/>
              </a:rPr>
              <a:t>. To </a:t>
            </a:r>
            <a:r>
              <a:rPr lang="en-US" sz="2400" dirty="0" err="1">
                <a:ea typeface="+mn-lt"/>
                <a:cs typeface="+mn-lt"/>
              </a:rPr>
              <a:t>kwestia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rozpatrywana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i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operacjonalizowana</a:t>
            </a:r>
            <a:r>
              <a:rPr lang="en-US" sz="2400" dirty="0">
                <a:ea typeface="+mn-lt"/>
                <a:cs typeface="+mn-lt"/>
              </a:rPr>
              <a:t> od </a:t>
            </a:r>
            <a:r>
              <a:rPr lang="en-US" sz="2400" dirty="0" err="1">
                <a:ea typeface="+mn-lt"/>
                <a:cs typeface="+mn-lt"/>
              </a:rPr>
              <a:t>ponad</a:t>
            </a:r>
            <a:r>
              <a:rPr lang="en-US" sz="2400" dirty="0">
                <a:ea typeface="+mn-lt"/>
                <a:cs typeface="+mn-lt"/>
              </a:rPr>
              <a:t> 20 </a:t>
            </a:r>
            <a:r>
              <a:rPr lang="en-US" sz="2400" dirty="0" err="1">
                <a:ea typeface="+mn-lt"/>
                <a:cs typeface="+mn-lt"/>
              </a:rPr>
              <a:t>lat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przez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konferencje</a:t>
            </a:r>
            <a:r>
              <a:rPr lang="en-US" sz="2400" dirty="0">
                <a:ea typeface="+mn-lt"/>
                <a:cs typeface="+mn-lt"/>
              </a:rPr>
              <a:t> ONZ UNFCCC. </a:t>
            </a:r>
            <a:endParaRPr lang="pl-PL" dirty="0">
              <a:ea typeface="+mn-lt"/>
              <a:cs typeface="+mn-lt"/>
            </a:endParaRPr>
          </a:p>
          <a:p>
            <a:r>
              <a:rPr lang="en-US" sz="2400" dirty="0">
                <a:ea typeface="+mn-lt"/>
                <a:cs typeface="+mn-lt"/>
              </a:rPr>
              <a:t>W dobie drastycznych,narastających nierówności ekonomicznych, oraz podziału na bogaczy w krajach rozwiniętych i nędzarzy w krajach rozwijających się, bardziej narażonych na anomalie pogodowe, odnajdujemy się w </a:t>
            </a:r>
            <a:r>
              <a:rPr lang="en-US" sz="2400" dirty="0" err="1">
                <a:ea typeface="+mn-lt"/>
                <a:cs typeface="+mn-lt"/>
              </a:rPr>
              <a:t>antropocenie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na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bardzo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różne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sposoby</a:t>
            </a:r>
            <a:r>
              <a:rPr lang="en-US" sz="2400" dirty="0">
                <a:ea typeface="+mn-lt"/>
                <a:cs typeface="+mn-lt"/>
              </a:rPr>
              <a:t>. </a:t>
            </a:r>
            <a:endParaRPr lang="pl-PL" dirty="0">
              <a:ea typeface="+mn-lt"/>
              <a:cs typeface="+mn-lt"/>
            </a:endParaRPr>
          </a:p>
          <a:p>
            <a:r>
              <a:rPr lang="en-US" sz="2400" dirty="0" err="1">
                <a:ea typeface="+mn-lt"/>
                <a:cs typeface="+mn-lt"/>
              </a:rPr>
              <a:t>Kryzys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środowiskowy</a:t>
            </a:r>
            <a:r>
              <a:rPr lang="en-US" sz="2400" dirty="0">
                <a:ea typeface="+mn-lt"/>
                <a:cs typeface="+mn-lt"/>
              </a:rPr>
              <a:t> XXI </a:t>
            </a:r>
            <a:r>
              <a:rPr lang="en-US" sz="2400" dirty="0" err="1">
                <a:ea typeface="+mn-lt"/>
                <a:cs typeface="+mn-lt"/>
              </a:rPr>
              <a:t>wieku</a:t>
            </a:r>
            <a:r>
              <a:rPr lang="en-US" sz="2400" dirty="0">
                <a:ea typeface="+mn-lt"/>
                <a:cs typeface="+mn-lt"/>
              </a:rPr>
              <a:t> ma </a:t>
            </a:r>
            <a:r>
              <a:rPr lang="en-US" sz="2400" dirty="0" err="1">
                <a:ea typeface="+mn-lt"/>
                <a:cs typeface="+mn-lt"/>
              </a:rPr>
              <a:t>bardzo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wyraźne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oblicze</a:t>
            </a:r>
            <a:r>
              <a:rPr lang="en-US" sz="2400" dirty="0">
                <a:ea typeface="+mn-lt"/>
                <a:cs typeface="+mn-lt"/>
              </a:rPr>
              <a:t> </a:t>
            </a:r>
            <a:r>
              <a:rPr lang="en-US" sz="2400" dirty="0" err="1">
                <a:ea typeface="+mn-lt"/>
                <a:cs typeface="+mn-lt"/>
              </a:rPr>
              <a:t>klasowe</a:t>
            </a:r>
            <a:r>
              <a:rPr lang="en-US" sz="2400" dirty="0">
                <a:ea typeface="+mn-lt"/>
                <a:cs typeface="+mn-lt"/>
              </a:rPr>
              <a:t>, wzmacniając istniejące już nierówności ekonomiczne.</a:t>
            </a:r>
            <a:endParaRPr lang="pl-PL">
              <a:ea typeface="+mn-lt"/>
              <a:cs typeface="+mn-lt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CEAB6EF8-790F-482B-A823-C5BEC99C6AAF}"/>
              </a:ext>
            </a:extLst>
          </p:cNvPr>
          <p:cNvSpPr txBox="1"/>
          <p:nvPr/>
        </p:nvSpPr>
        <p:spPr>
          <a:xfrm>
            <a:off x="1422400" y="384312"/>
            <a:ext cx="8739808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2000">
                <a:ea typeface="+mn-lt"/>
                <a:cs typeface="+mn-lt"/>
              </a:rPr>
              <a:t>DYSKURSY ANTROPOCENU A MARAZM ŚRODOWISKOWY POCZĄTKÓW XXI WIEKU (E. Bińczyk, 2017)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7702435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2" descr="Obraz zawierający tekst, góra, śnieg, pokryte&#10;&#10;Opis wygenerowany przy bardzo wysokim poziomie pewności">
            <a:extLst>
              <a:ext uri="{FF2B5EF4-FFF2-40B4-BE49-F238E27FC236}">
                <a16:creationId xmlns:a16="http://schemas.microsoft.com/office/drawing/2014/main" id="{D5ACC633-1C47-4E92-B47F-7B0D10623D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2451" y="1806"/>
            <a:ext cx="4780238" cy="6854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983571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AnalogousFromLightSeed_2SEEDS">
      <a:dk1>
        <a:srgbClr val="000000"/>
      </a:dk1>
      <a:lt1>
        <a:srgbClr val="FFFFFF"/>
      </a:lt1>
      <a:dk2>
        <a:srgbClr val="413024"/>
      </a:dk2>
      <a:lt2>
        <a:srgbClr val="E8E5E2"/>
      </a:lt2>
      <a:accent1>
        <a:srgbClr val="80A9AA"/>
      </a:accent1>
      <a:accent2>
        <a:srgbClr val="7EA0BA"/>
      </a:accent2>
      <a:accent3>
        <a:srgbClr val="969DC7"/>
      </a:accent3>
      <a:accent4>
        <a:srgbClr val="BA7F7E"/>
      </a:accent4>
      <a:accent5>
        <a:srgbClr val="BC9B82"/>
      </a:accent5>
      <a:accent6>
        <a:srgbClr val="ABA274"/>
      </a:accent6>
      <a:hlink>
        <a:srgbClr val="A1795A"/>
      </a:hlink>
      <a:folHlink>
        <a:srgbClr val="7F7F7F"/>
      </a:folHlink>
    </a:clrScheme>
    <a:fontScheme name="Retrospect">
      <a:majorFont>
        <a:latin typeface="Garamond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Panoramiczny</PresentationFormat>
  <Paragraphs>0</Paragraphs>
  <Slides>44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2</vt:i4>
      </vt:variant>
      <vt:variant>
        <vt:lpstr>Tytuły slajdów</vt:lpstr>
      </vt:variant>
      <vt:variant>
        <vt:i4>44</vt:i4>
      </vt:variant>
    </vt:vector>
  </HeadingPairs>
  <TitlesOfParts>
    <vt:vector size="46" baseType="lpstr">
      <vt:lpstr>RetrospectVTI</vt:lpstr>
      <vt:lpstr>Office Theme</vt:lpstr>
      <vt:lpstr>Antropocen – epoka człowieka i jej wyzwania</vt:lpstr>
      <vt:lpstr>Historia pojęcia</vt:lpstr>
      <vt:lpstr>Historia pojęcia</vt:lpstr>
      <vt:lpstr>Historia pojęcia</vt:lpstr>
      <vt:lpstr>Prezentacja programu PowerPoint</vt:lpstr>
      <vt:lpstr>Prezentacja programu PowerPoint</vt:lpstr>
      <vt:lpstr>Czy jest jedna definicja antropocenu?</vt:lpstr>
      <vt:lpstr>Antropocen jako jednostka czasu geologicznego, ranga jednostki</vt:lpstr>
      <vt:lpstr>Problem – czas geologiczny i historyczny</vt:lpstr>
      <vt:lpstr>Człowiek jako główna siła geologiczna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Kiedy to się zaczęło?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Zagrożenia antropocenu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</dc:title>
  <dc:creator/>
  <cp:lastModifiedBy/>
  <cp:revision>1211</cp:revision>
  <dcterms:created xsi:type="dcterms:W3CDTF">2020-01-13T17:35:04Z</dcterms:created>
  <dcterms:modified xsi:type="dcterms:W3CDTF">2023-06-26T13:25:45Z</dcterms:modified>
</cp:coreProperties>
</file>